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317" r:id="rId5"/>
    <p:sldId id="319" r:id="rId6"/>
    <p:sldId id="309" r:id="rId7"/>
    <p:sldId id="307" r:id="rId8"/>
    <p:sldId id="261" r:id="rId9"/>
    <p:sldId id="320" r:id="rId10"/>
    <p:sldId id="281" r:id="rId11"/>
    <p:sldId id="308" r:id="rId12"/>
    <p:sldId id="322" r:id="rId13"/>
    <p:sldId id="321" r:id="rId14"/>
    <p:sldId id="263" r:id="rId15"/>
    <p:sldId id="273" r:id="rId16"/>
    <p:sldId id="310" r:id="rId17"/>
    <p:sldId id="294" r:id="rId18"/>
    <p:sldId id="285" r:id="rId19"/>
    <p:sldId id="323" r:id="rId20"/>
    <p:sldId id="318"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72F7A-3065-AEDC-94EF-0A2CF5402CF5}" v="1" dt="2023-09-13T11:31:59.594"/>
    <p1510:client id="{9A6658C2-4A50-C448-BD8A-FE481705D344}" v="6" dt="2023-09-13T14:34:31.998"/>
    <p1510:client id="{E77BB29E-B522-FD6B-3895-3959BDD60EAE}" v="22" dt="2023-09-15T08:03:20.4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 Cadhain, Micheál" userId="1a7df7ec-ae88-4986-afa5-973ceb3d622a" providerId="ADAL" clId="{9A6658C2-4A50-C448-BD8A-FE481705D344}"/>
    <pc:docChg chg="custSel addSld delSld modSld">
      <pc:chgData name="Ó Cadhain, Micheál" userId="1a7df7ec-ae88-4986-afa5-973ceb3d622a" providerId="ADAL" clId="{9A6658C2-4A50-C448-BD8A-FE481705D344}" dt="2023-09-13T14:34:31.998" v="21" actId="2696"/>
      <pc:docMkLst>
        <pc:docMk/>
      </pc:docMkLst>
      <pc:sldChg chg="del">
        <pc:chgData name="Ó Cadhain, Micheál" userId="1a7df7ec-ae88-4986-afa5-973ceb3d622a" providerId="ADAL" clId="{9A6658C2-4A50-C448-BD8A-FE481705D344}" dt="2023-09-13T14:34:31.998" v="21" actId="2696"/>
        <pc:sldMkLst>
          <pc:docMk/>
          <pc:sldMk cId="1443700850" sldId="270"/>
        </pc:sldMkLst>
      </pc:sldChg>
      <pc:sldChg chg="add">
        <pc:chgData name="Ó Cadhain, Micheál" userId="1a7df7ec-ae88-4986-afa5-973ceb3d622a" providerId="ADAL" clId="{9A6658C2-4A50-C448-BD8A-FE481705D344}" dt="2023-09-07T15:25:03.517" v="0"/>
        <pc:sldMkLst>
          <pc:docMk/>
          <pc:sldMk cId="1980828813" sldId="281"/>
        </pc:sldMkLst>
      </pc:sldChg>
      <pc:sldChg chg="add">
        <pc:chgData name="Ó Cadhain, Micheál" userId="1a7df7ec-ae88-4986-afa5-973ceb3d622a" providerId="ADAL" clId="{9A6658C2-4A50-C448-BD8A-FE481705D344}" dt="2023-09-13T14:32:50.296" v="19"/>
        <pc:sldMkLst>
          <pc:docMk/>
          <pc:sldMk cId="894900356" sldId="285"/>
        </pc:sldMkLst>
      </pc:sldChg>
      <pc:sldChg chg="modSp mod">
        <pc:chgData name="Ó Cadhain, Micheál" userId="1a7df7ec-ae88-4986-afa5-973ceb3d622a" providerId="ADAL" clId="{9A6658C2-4A50-C448-BD8A-FE481705D344}" dt="2023-09-13T14:30:19.346" v="18" actId="20577"/>
        <pc:sldMkLst>
          <pc:docMk/>
          <pc:sldMk cId="370159673" sldId="304"/>
        </pc:sldMkLst>
        <pc:spChg chg="mod">
          <ac:chgData name="Ó Cadhain, Micheál" userId="1a7df7ec-ae88-4986-afa5-973ceb3d622a" providerId="ADAL" clId="{9A6658C2-4A50-C448-BD8A-FE481705D344}" dt="2023-09-13T14:30:19.346" v="18" actId="20577"/>
          <ac:spMkLst>
            <pc:docMk/>
            <pc:sldMk cId="370159673" sldId="304"/>
            <ac:spMk id="2" creationId="{00000000-0000-0000-0000-000000000000}"/>
          </ac:spMkLst>
        </pc:spChg>
      </pc:sldChg>
      <pc:sldChg chg="add">
        <pc:chgData name="Ó Cadhain, Micheál" userId="1a7df7ec-ae88-4986-afa5-973ceb3d622a" providerId="ADAL" clId="{9A6658C2-4A50-C448-BD8A-FE481705D344}" dt="2023-09-07T15:25:10.381" v="1"/>
        <pc:sldMkLst>
          <pc:docMk/>
          <pc:sldMk cId="1143433642" sldId="308"/>
        </pc:sldMkLst>
      </pc:sldChg>
      <pc:sldChg chg="del">
        <pc:chgData name="Ó Cadhain, Micheál" userId="1a7df7ec-ae88-4986-afa5-973ceb3d622a" providerId="ADAL" clId="{9A6658C2-4A50-C448-BD8A-FE481705D344}" dt="2023-09-13T14:33:02.331" v="20" actId="2696"/>
        <pc:sldMkLst>
          <pc:docMk/>
          <pc:sldMk cId="3452978446" sldId="312"/>
        </pc:sldMkLst>
      </pc:sldChg>
      <pc:sldChg chg="addSp delSp modSp mod">
        <pc:chgData name="Ó Cadhain, Micheál" userId="1a7df7ec-ae88-4986-afa5-973ceb3d622a" providerId="ADAL" clId="{9A6658C2-4A50-C448-BD8A-FE481705D344}" dt="2023-09-13T14:27:30.141" v="7" actId="478"/>
        <pc:sldMkLst>
          <pc:docMk/>
          <pc:sldMk cId="2746313150" sldId="319"/>
        </pc:sldMkLst>
        <pc:spChg chg="add del mod">
          <ac:chgData name="Ó Cadhain, Micheál" userId="1a7df7ec-ae88-4986-afa5-973ceb3d622a" providerId="ADAL" clId="{9A6658C2-4A50-C448-BD8A-FE481705D344}" dt="2023-09-13T14:27:30.141" v="7" actId="478"/>
          <ac:spMkLst>
            <pc:docMk/>
            <pc:sldMk cId="2746313150" sldId="319"/>
            <ac:spMk id="3" creationId="{FF5404BD-3488-FCC1-ED5A-A7ED8EC96F0A}"/>
          </ac:spMkLst>
        </pc:spChg>
        <pc:spChg chg="del">
          <ac:chgData name="Ó Cadhain, Micheál" userId="1a7df7ec-ae88-4986-afa5-973ceb3d622a" providerId="ADAL" clId="{9A6658C2-4A50-C448-BD8A-FE481705D344}" dt="2023-09-13T14:27:03.455" v="3" actId="478"/>
          <ac:spMkLst>
            <pc:docMk/>
            <pc:sldMk cId="2746313150" sldId="319"/>
            <ac:spMk id="4" creationId="{70D8DCA7-3EED-1E4E-B2E9-8E811C5098B8}"/>
          </ac:spMkLst>
        </pc:spChg>
        <pc:spChg chg="mod">
          <ac:chgData name="Ó Cadhain, Micheál" userId="1a7df7ec-ae88-4986-afa5-973ceb3d622a" providerId="ADAL" clId="{9A6658C2-4A50-C448-BD8A-FE481705D344}" dt="2023-09-13T14:27:11.788" v="6" actId="1076"/>
          <ac:spMkLst>
            <pc:docMk/>
            <pc:sldMk cId="2746313150" sldId="319"/>
            <ac:spMk id="11" creationId="{F56B2B96-8CA0-A9AD-D4A0-4FA0673A0F1F}"/>
          </ac:spMkLst>
        </pc:spChg>
        <pc:picChg chg="mod">
          <ac:chgData name="Ó Cadhain, Micheál" userId="1a7df7ec-ae88-4986-afa5-973ceb3d622a" providerId="ADAL" clId="{9A6658C2-4A50-C448-BD8A-FE481705D344}" dt="2023-09-13T14:27:07.867" v="5" actId="1076"/>
          <ac:picMkLst>
            <pc:docMk/>
            <pc:sldMk cId="2746313150" sldId="319"/>
            <ac:picMk id="8" creationId="{9F8D6364-7634-F184-D883-31D9F9C4EA57}"/>
          </ac:picMkLst>
        </pc:picChg>
        <pc:picChg chg="del">
          <ac:chgData name="Ó Cadhain, Micheál" userId="1a7df7ec-ae88-4986-afa5-973ceb3d622a" providerId="ADAL" clId="{9A6658C2-4A50-C448-BD8A-FE481705D344}" dt="2023-09-13T14:27:04.982" v="4" actId="478"/>
          <ac:picMkLst>
            <pc:docMk/>
            <pc:sldMk cId="2746313150" sldId="319"/>
            <ac:picMk id="10" creationId="{5344B00E-96B6-66E8-5490-A256709EDD50}"/>
          </ac:picMkLst>
        </pc:picChg>
      </pc:sldChg>
      <pc:sldChg chg="add">
        <pc:chgData name="Ó Cadhain, Micheál" userId="1a7df7ec-ae88-4986-afa5-973ceb3d622a" providerId="ADAL" clId="{9A6658C2-4A50-C448-BD8A-FE481705D344}" dt="2023-09-07T15:25:13.978" v="2"/>
        <pc:sldMkLst>
          <pc:docMk/>
          <pc:sldMk cId="988224360" sldId="322"/>
        </pc:sldMkLst>
      </pc:sldChg>
      <pc:sldChg chg="add">
        <pc:chgData name="Ó Cadhain, Micheál" userId="1a7df7ec-ae88-4986-afa5-973ceb3d622a" providerId="ADAL" clId="{9A6658C2-4A50-C448-BD8A-FE481705D344}" dt="2023-09-13T14:32:50.296" v="19"/>
        <pc:sldMkLst>
          <pc:docMk/>
          <pc:sldMk cId="4249072708" sldId="323"/>
        </pc:sldMkLst>
      </pc:sldChg>
    </pc:docChg>
  </pc:docChgLst>
  <pc:docChgLst>
    <pc:chgData name="O'Regan, Eilis" userId="S::0074971s@nuigalway.ie::01a5988e-f0a7-4b19-9884-43b1ad4ba3ac" providerId="AD" clId="Web-{36284B5A-8CFB-BD2E-5FBB-982AEC4D7D1D}"/>
    <pc:docChg chg="modSld">
      <pc:chgData name="O'Regan, Eilis" userId="S::0074971s@nuigalway.ie::01a5988e-f0a7-4b19-9884-43b1ad4ba3ac" providerId="AD" clId="Web-{36284B5A-8CFB-BD2E-5FBB-982AEC4D7D1D}" dt="2022-09-19T17:56:07.914" v="1" actId="1076"/>
      <pc:docMkLst>
        <pc:docMk/>
      </pc:docMkLst>
      <pc:sldChg chg="modSp">
        <pc:chgData name="O'Regan, Eilis" userId="S::0074971s@nuigalway.ie::01a5988e-f0a7-4b19-9884-43b1ad4ba3ac" providerId="AD" clId="Web-{36284B5A-8CFB-BD2E-5FBB-982AEC4D7D1D}" dt="2022-09-19T17:56:07.914" v="1" actId="1076"/>
        <pc:sldMkLst>
          <pc:docMk/>
          <pc:sldMk cId="4179329194" sldId="306"/>
        </pc:sldMkLst>
        <pc:spChg chg="mod">
          <ac:chgData name="O'Regan, Eilis" userId="S::0074971s@nuigalway.ie::01a5988e-f0a7-4b19-9884-43b1ad4ba3ac" providerId="AD" clId="Web-{36284B5A-8CFB-BD2E-5FBB-982AEC4D7D1D}" dt="2022-09-19T17:56:04.663" v="0" actId="1076"/>
          <ac:spMkLst>
            <pc:docMk/>
            <pc:sldMk cId="4179329194" sldId="306"/>
            <ac:spMk id="2" creationId="{9ABAFEEE-87A8-C020-C0AB-54BD63D3EECE}"/>
          </ac:spMkLst>
        </pc:spChg>
        <pc:spChg chg="mod">
          <ac:chgData name="O'Regan, Eilis" userId="S::0074971s@nuigalway.ie::01a5988e-f0a7-4b19-9884-43b1ad4ba3ac" providerId="AD" clId="Web-{36284B5A-8CFB-BD2E-5FBB-982AEC4D7D1D}" dt="2022-09-19T17:56:07.914" v="1" actId="1076"/>
          <ac:spMkLst>
            <pc:docMk/>
            <pc:sldMk cId="4179329194" sldId="306"/>
            <ac:spMk id="3" creationId="{CBEA5FDF-5806-2367-421D-8970945AE10B}"/>
          </ac:spMkLst>
        </pc:spChg>
      </pc:sldChg>
    </pc:docChg>
  </pc:docChgLst>
  <pc:docChgLst>
    <pc:chgData name="Walsh, Sharon" userId="S::0116245s@nuigalway.ie::30f04463-5b77-4bd3-b571-6539e3e41379" providerId="AD" clId="Web-{502C966A-E031-98C3-BD5D-7C5C61049DDD}"/>
    <pc:docChg chg="modSld">
      <pc:chgData name="Walsh, Sharon" userId="S::0116245s@nuigalway.ie::30f04463-5b77-4bd3-b571-6539e3e41379" providerId="AD" clId="Web-{502C966A-E031-98C3-BD5D-7C5C61049DDD}" dt="2022-09-21T12:43:13.468" v="0"/>
      <pc:docMkLst>
        <pc:docMk/>
      </pc:docMkLst>
      <pc:sldChg chg="modSp">
        <pc:chgData name="Walsh, Sharon" userId="S::0116245s@nuigalway.ie::30f04463-5b77-4bd3-b571-6539e3e41379" providerId="AD" clId="Web-{502C966A-E031-98C3-BD5D-7C5C61049DDD}" dt="2022-09-21T12:43:13.468" v="0"/>
        <pc:sldMkLst>
          <pc:docMk/>
          <pc:sldMk cId="3552244137" sldId="261"/>
        </pc:sldMkLst>
        <pc:spChg chg="mod">
          <ac:chgData name="Walsh, Sharon" userId="S::0116245s@nuigalway.ie::30f04463-5b77-4bd3-b571-6539e3e41379" providerId="AD" clId="Web-{502C966A-E031-98C3-BD5D-7C5C61049DDD}" dt="2022-09-21T12:43:13.468" v="0"/>
          <ac:spMkLst>
            <pc:docMk/>
            <pc:sldMk cId="3552244137" sldId="261"/>
            <ac:spMk id="2" creationId="{00000000-0000-0000-0000-000000000000}"/>
          </ac:spMkLst>
        </pc:spChg>
      </pc:sldChg>
    </pc:docChg>
  </pc:docChgLst>
  <pc:docChgLst>
    <pc:chgData name="Walsh, Sharon" userId="S::0116245s@nuigalway.ie::30f04463-5b77-4bd3-b571-6539e3e41379" providerId="AD" clId="Web-{892C236D-DD31-87F2-7692-68F22B321046}"/>
    <pc:docChg chg="addSld delSld modSld">
      <pc:chgData name="Walsh, Sharon" userId="S::0116245s@nuigalway.ie::30f04463-5b77-4bd3-b571-6539e3e41379" providerId="AD" clId="Web-{892C236D-DD31-87F2-7692-68F22B321046}" dt="2022-09-20T09:23:54.813" v="538" actId="20577"/>
      <pc:docMkLst>
        <pc:docMk/>
      </pc:docMkLst>
      <pc:sldChg chg="modSp">
        <pc:chgData name="Walsh, Sharon" userId="S::0116245s@nuigalway.ie::30f04463-5b77-4bd3-b571-6539e3e41379" providerId="AD" clId="Web-{892C236D-DD31-87F2-7692-68F22B321046}" dt="2022-09-20T09:21:31.074" v="531" actId="20577"/>
        <pc:sldMkLst>
          <pc:docMk/>
          <pc:sldMk cId="3552244137" sldId="261"/>
        </pc:sldMkLst>
        <pc:spChg chg="mod">
          <ac:chgData name="Walsh, Sharon" userId="S::0116245s@nuigalway.ie::30f04463-5b77-4bd3-b571-6539e3e41379" providerId="AD" clId="Web-{892C236D-DD31-87F2-7692-68F22B321046}" dt="2022-09-20T09:21:31.074" v="531" actId="20577"/>
          <ac:spMkLst>
            <pc:docMk/>
            <pc:sldMk cId="3552244137" sldId="261"/>
            <ac:spMk id="2" creationId="{00000000-0000-0000-0000-000000000000}"/>
          </ac:spMkLst>
        </pc:spChg>
        <pc:spChg chg="mod">
          <ac:chgData name="Walsh, Sharon" userId="S::0116245s@nuigalway.ie::30f04463-5b77-4bd3-b571-6539e3e41379" providerId="AD" clId="Web-{892C236D-DD31-87F2-7692-68F22B321046}" dt="2022-09-20T09:21:22.761" v="527" actId="1076"/>
          <ac:spMkLst>
            <pc:docMk/>
            <pc:sldMk cId="3552244137" sldId="261"/>
            <ac:spMk id="3" creationId="{00000000-0000-0000-0000-000000000000}"/>
          </ac:spMkLst>
        </pc:spChg>
      </pc:sldChg>
      <pc:sldChg chg="del">
        <pc:chgData name="Walsh, Sharon" userId="S::0116245s@nuigalway.ie::30f04463-5b77-4bd3-b571-6539e3e41379" providerId="AD" clId="Web-{892C236D-DD31-87F2-7692-68F22B321046}" dt="2022-09-20T09:03:58.088" v="11"/>
        <pc:sldMkLst>
          <pc:docMk/>
          <pc:sldMk cId="2874786511" sldId="298"/>
        </pc:sldMkLst>
      </pc:sldChg>
      <pc:sldChg chg="del">
        <pc:chgData name="Walsh, Sharon" userId="S::0116245s@nuigalway.ie::30f04463-5b77-4bd3-b571-6539e3e41379" providerId="AD" clId="Web-{892C236D-DD31-87F2-7692-68F22B321046}" dt="2022-09-20T09:20:34.760" v="526"/>
        <pc:sldMkLst>
          <pc:docMk/>
          <pc:sldMk cId="1698175973" sldId="302"/>
        </pc:sldMkLst>
      </pc:sldChg>
      <pc:sldChg chg="modSp">
        <pc:chgData name="Walsh, Sharon" userId="S::0116245s@nuigalway.ie::30f04463-5b77-4bd3-b571-6539e3e41379" providerId="AD" clId="Web-{892C236D-DD31-87F2-7692-68F22B321046}" dt="2022-09-20T09:23:54.813" v="538" actId="20577"/>
        <pc:sldMkLst>
          <pc:docMk/>
          <pc:sldMk cId="370159673" sldId="304"/>
        </pc:sldMkLst>
        <pc:spChg chg="mod">
          <ac:chgData name="Walsh, Sharon" userId="S::0116245s@nuigalway.ie::30f04463-5b77-4bd3-b571-6539e3e41379" providerId="AD" clId="Web-{892C236D-DD31-87F2-7692-68F22B321046}" dt="2022-09-20T09:23:54.813" v="538" actId="20577"/>
          <ac:spMkLst>
            <pc:docMk/>
            <pc:sldMk cId="370159673" sldId="304"/>
            <ac:spMk id="2" creationId="{00000000-0000-0000-0000-000000000000}"/>
          </ac:spMkLst>
        </pc:spChg>
      </pc:sldChg>
      <pc:sldChg chg="modSp">
        <pc:chgData name="Walsh, Sharon" userId="S::0116245s@nuigalway.ie::30f04463-5b77-4bd3-b571-6539e3e41379" providerId="AD" clId="Web-{892C236D-DD31-87F2-7692-68F22B321046}" dt="2022-09-20T09:23:23.515" v="534" actId="20577"/>
        <pc:sldMkLst>
          <pc:docMk/>
          <pc:sldMk cId="3726600944" sldId="305"/>
        </pc:sldMkLst>
        <pc:spChg chg="mod">
          <ac:chgData name="Walsh, Sharon" userId="S::0116245s@nuigalway.ie::30f04463-5b77-4bd3-b571-6539e3e41379" providerId="AD" clId="Web-{892C236D-DD31-87F2-7692-68F22B321046}" dt="2022-09-20T09:23:23.515" v="534" actId="20577"/>
          <ac:spMkLst>
            <pc:docMk/>
            <pc:sldMk cId="3726600944" sldId="305"/>
            <ac:spMk id="2" creationId="{217837E7-9E80-3699-6DEE-4B3B3BB3CFA1}"/>
          </ac:spMkLst>
        </pc:spChg>
      </pc:sldChg>
      <pc:sldChg chg="modSp del">
        <pc:chgData name="Walsh, Sharon" userId="S::0116245s@nuigalway.ie::30f04463-5b77-4bd3-b571-6539e3e41379" providerId="AD" clId="Web-{892C236D-DD31-87F2-7692-68F22B321046}" dt="2022-09-20T09:13:49.856" v="340"/>
        <pc:sldMkLst>
          <pc:docMk/>
          <pc:sldMk cId="4179329194" sldId="306"/>
        </pc:sldMkLst>
        <pc:spChg chg="mod">
          <ac:chgData name="Walsh, Sharon" userId="S::0116245s@nuigalway.ie::30f04463-5b77-4bd3-b571-6539e3e41379" providerId="AD" clId="Web-{892C236D-DD31-87F2-7692-68F22B321046}" dt="2022-09-20T09:06:51.406" v="60" actId="20577"/>
          <ac:spMkLst>
            <pc:docMk/>
            <pc:sldMk cId="4179329194" sldId="306"/>
            <ac:spMk id="2" creationId="{9ABAFEEE-87A8-C020-C0AB-54BD63D3EECE}"/>
          </ac:spMkLst>
        </pc:spChg>
      </pc:sldChg>
      <pc:sldChg chg="addSp delSp modSp new mod modClrScheme chgLayout">
        <pc:chgData name="Walsh, Sharon" userId="S::0116245s@nuigalway.ie::30f04463-5b77-4bd3-b571-6539e3e41379" providerId="AD" clId="Web-{892C236D-DD31-87F2-7692-68F22B321046}" dt="2022-09-20T09:17:31.832" v="493"/>
        <pc:sldMkLst>
          <pc:docMk/>
          <pc:sldMk cId="3814595403" sldId="307"/>
        </pc:sldMkLst>
        <pc:spChg chg="del">
          <ac:chgData name="Walsh, Sharon" userId="S::0116245s@nuigalway.ie::30f04463-5b77-4bd3-b571-6539e3e41379" providerId="AD" clId="Web-{892C236D-DD31-87F2-7692-68F22B321046}" dt="2022-09-20T09:03:06.774" v="3"/>
          <ac:spMkLst>
            <pc:docMk/>
            <pc:sldMk cId="3814595403" sldId="307"/>
            <ac:spMk id="2" creationId="{A056394F-D6FD-B588-0AB6-EF3AF6337196}"/>
          </ac:spMkLst>
        </pc:spChg>
        <pc:spChg chg="mod ord">
          <ac:chgData name="Walsh, Sharon" userId="S::0116245s@nuigalway.ie::30f04463-5b77-4bd3-b571-6539e3e41379" providerId="AD" clId="Web-{892C236D-DD31-87F2-7692-68F22B321046}" dt="2022-09-20T09:15:13.796" v="349" actId="1076"/>
          <ac:spMkLst>
            <pc:docMk/>
            <pc:sldMk cId="3814595403" sldId="307"/>
            <ac:spMk id="3" creationId="{9E1DA216-EDF0-3098-5997-862333A50549}"/>
          </ac:spMkLst>
        </pc:spChg>
        <pc:graphicFrameChg chg="add mod ord modGraphic">
          <ac:chgData name="Walsh, Sharon" userId="S::0116245s@nuigalway.ie::30f04463-5b77-4bd3-b571-6539e3e41379" providerId="AD" clId="Web-{892C236D-DD31-87F2-7692-68F22B321046}" dt="2022-09-20T09:17:31.832" v="493"/>
          <ac:graphicFrameMkLst>
            <pc:docMk/>
            <pc:sldMk cId="3814595403" sldId="307"/>
            <ac:graphicFrameMk id="4" creationId="{2D8A8A5A-B14F-46B2-2135-44D2D4C510B4}"/>
          </ac:graphicFrameMkLst>
        </pc:graphicFrameChg>
      </pc:sldChg>
      <pc:sldChg chg="modSp new del">
        <pc:chgData name="Walsh, Sharon" userId="S::0116245s@nuigalway.ie::30f04463-5b77-4bd3-b571-6539e3e41379" providerId="AD" clId="Web-{892C236D-DD31-87F2-7692-68F22B321046}" dt="2022-09-20T09:05:50.841" v="26"/>
        <pc:sldMkLst>
          <pc:docMk/>
          <pc:sldMk cId="2113270787" sldId="308"/>
        </pc:sldMkLst>
        <pc:spChg chg="mod">
          <ac:chgData name="Walsh, Sharon" userId="S::0116245s@nuigalway.ie::30f04463-5b77-4bd3-b571-6539e3e41379" providerId="AD" clId="Web-{892C236D-DD31-87F2-7692-68F22B321046}" dt="2022-09-20T09:03:46.384" v="10" actId="20577"/>
          <ac:spMkLst>
            <pc:docMk/>
            <pc:sldMk cId="2113270787" sldId="308"/>
            <ac:spMk id="3" creationId="{65A27C23-338C-8494-4AE9-9B7F69091317}"/>
          </ac:spMkLst>
        </pc:spChg>
      </pc:sldChg>
      <pc:sldChg chg="add del">
        <pc:chgData name="Walsh, Sharon" userId="S::0116245s@nuigalway.ie::30f04463-5b77-4bd3-b571-6539e3e41379" providerId="AD" clId="Web-{892C236D-DD31-87F2-7692-68F22B321046}" dt="2022-09-20T09:04:33.839" v="13"/>
        <pc:sldMkLst>
          <pc:docMk/>
          <pc:sldMk cId="480911550" sldId="309"/>
        </pc:sldMkLst>
      </pc:sldChg>
      <pc:sldChg chg="addSp modSp add">
        <pc:chgData name="Walsh, Sharon" userId="S::0116245s@nuigalway.ie::30f04463-5b77-4bd3-b571-6539e3e41379" providerId="AD" clId="Web-{892C236D-DD31-87F2-7692-68F22B321046}" dt="2022-09-20T09:05:24.950" v="23" actId="1076"/>
        <pc:sldMkLst>
          <pc:docMk/>
          <pc:sldMk cId="3520479598" sldId="309"/>
        </pc:sldMkLst>
        <pc:spChg chg="add mod">
          <ac:chgData name="Walsh, Sharon" userId="S::0116245s@nuigalway.ie::30f04463-5b77-4bd3-b571-6539e3e41379" providerId="AD" clId="Web-{892C236D-DD31-87F2-7692-68F22B321046}" dt="2022-09-20T09:05:24.950" v="23" actId="1076"/>
          <ac:spMkLst>
            <pc:docMk/>
            <pc:sldMk cId="3520479598" sldId="309"/>
            <ac:spMk id="2" creationId="{97C9D1C9-9FF8-90B4-C0C2-2725373E01F6}"/>
          </ac:spMkLst>
        </pc:spChg>
      </pc:sldChg>
      <pc:sldChg chg="modSp new">
        <pc:chgData name="Walsh, Sharon" userId="S::0116245s@nuigalway.ie::30f04463-5b77-4bd3-b571-6539e3e41379" providerId="AD" clId="Web-{892C236D-DD31-87F2-7692-68F22B321046}" dt="2022-09-20T09:20:32.400" v="525" actId="20577"/>
        <pc:sldMkLst>
          <pc:docMk/>
          <pc:sldMk cId="3825646990" sldId="310"/>
        </pc:sldMkLst>
        <pc:spChg chg="mod">
          <ac:chgData name="Walsh, Sharon" userId="S::0116245s@nuigalway.ie::30f04463-5b77-4bd3-b571-6539e3e41379" providerId="AD" clId="Web-{892C236D-DD31-87F2-7692-68F22B321046}" dt="2022-09-20T09:18:02.942" v="497" actId="20577"/>
          <ac:spMkLst>
            <pc:docMk/>
            <pc:sldMk cId="3825646990" sldId="310"/>
            <ac:spMk id="2" creationId="{9B173052-0E95-357F-A7D8-30421E663870}"/>
          </ac:spMkLst>
        </pc:spChg>
        <pc:spChg chg="mod">
          <ac:chgData name="Walsh, Sharon" userId="S::0116245s@nuigalway.ie::30f04463-5b77-4bd3-b571-6539e3e41379" providerId="AD" clId="Web-{892C236D-DD31-87F2-7692-68F22B321046}" dt="2022-09-20T09:20:32.400" v="525" actId="20577"/>
          <ac:spMkLst>
            <pc:docMk/>
            <pc:sldMk cId="3825646990" sldId="310"/>
            <ac:spMk id="3" creationId="{A31CEDAD-6E74-D35C-C0D3-A4E63CC30186}"/>
          </ac:spMkLst>
        </pc:spChg>
      </pc:sldChg>
    </pc:docChg>
  </pc:docChgLst>
  <pc:docChgLst>
    <pc:chgData name="O'Regan, Eilis" userId="S::0074971s@nuigalway.ie::01a5988e-f0a7-4b19-9884-43b1ad4ba3ac" providerId="AD" clId="Web-{1CF77534-9F48-226E-775B-FAAF7FD239F5}"/>
    <pc:docChg chg="modSld">
      <pc:chgData name="O'Regan, Eilis" userId="S::0074971s@nuigalway.ie::01a5988e-f0a7-4b19-9884-43b1ad4ba3ac" providerId="AD" clId="Web-{1CF77534-9F48-226E-775B-FAAF7FD239F5}" dt="2022-09-22T15:26:34.693" v="6" actId="1076"/>
      <pc:docMkLst>
        <pc:docMk/>
      </pc:docMkLst>
      <pc:sldChg chg="modSp">
        <pc:chgData name="O'Regan, Eilis" userId="S::0074971s@nuigalway.ie::01a5988e-f0a7-4b19-9884-43b1ad4ba3ac" providerId="AD" clId="Web-{1CF77534-9F48-226E-775B-FAAF7FD239F5}" dt="2022-09-22T15:26:34.693" v="6" actId="1076"/>
        <pc:sldMkLst>
          <pc:docMk/>
          <pc:sldMk cId="211542896" sldId="272"/>
        </pc:sldMkLst>
        <pc:spChg chg="mod">
          <ac:chgData name="O'Regan, Eilis" userId="S::0074971s@nuigalway.ie::01a5988e-f0a7-4b19-9884-43b1ad4ba3ac" providerId="AD" clId="Web-{1CF77534-9F48-226E-775B-FAAF7FD239F5}" dt="2022-09-22T15:26:34.693" v="6" actId="1076"/>
          <ac:spMkLst>
            <pc:docMk/>
            <pc:sldMk cId="211542896" sldId="272"/>
            <ac:spMk id="4" creationId="{00000000-0000-0000-0000-000000000000}"/>
          </ac:spMkLst>
        </pc:spChg>
      </pc:sldChg>
    </pc:docChg>
  </pc:docChgLst>
  <pc:docChgLst>
    <pc:chgData name="Walsh, Sharon" userId="S::0116245s@nuigalway.ie::30f04463-5b77-4bd3-b571-6539e3e41379" providerId="AD" clId="Web-{4460458D-69A6-9A21-E5C5-FF781CC4FDD0}"/>
    <pc:docChg chg="modSld sldOrd">
      <pc:chgData name="Walsh, Sharon" userId="S::0116245s@nuigalway.ie::30f04463-5b77-4bd3-b571-6539e3e41379" providerId="AD" clId="Web-{4460458D-69A6-9A21-E5C5-FF781CC4FDD0}" dt="2022-09-22T10:31:29.168" v="32"/>
      <pc:docMkLst>
        <pc:docMk/>
      </pc:docMkLst>
      <pc:sldChg chg="ord">
        <pc:chgData name="Walsh, Sharon" userId="S::0116245s@nuigalway.ie::30f04463-5b77-4bd3-b571-6539e3e41379" providerId="AD" clId="Web-{4460458D-69A6-9A21-E5C5-FF781CC4FDD0}" dt="2022-09-22T10:07:39.517" v="0"/>
        <pc:sldMkLst>
          <pc:docMk/>
          <pc:sldMk cId="3940437304" sldId="269"/>
        </pc:sldMkLst>
      </pc:sldChg>
      <pc:sldChg chg="modSp">
        <pc:chgData name="Walsh, Sharon" userId="S::0116245s@nuigalway.ie::30f04463-5b77-4bd3-b571-6539e3e41379" providerId="AD" clId="Web-{4460458D-69A6-9A21-E5C5-FF781CC4FDD0}" dt="2022-09-22T10:21:56.389" v="9" actId="20577"/>
        <pc:sldMkLst>
          <pc:docMk/>
          <pc:sldMk cId="2887252178" sldId="278"/>
        </pc:sldMkLst>
        <pc:spChg chg="mod">
          <ac:chgData name="Walsh, Sharon" userId="S::0116245s@nuigalway.ie::30f04463-5b77-4bd3-b571-6539e3e41379" providerId="AD" clId="Web-{4460458D-69A6-9A21-E5C5-FF781CC4FDD0}" dt="2022-09-22T10:21:56.389" v="9" actId="20577"/>
          <ac:spMkLst>
            <pc:docMk/>
            <pc:sldMk cId="2887252178" sldId="278"/>
            <ac:spMk id="8" creationId="{00000000-0000-0000-0000-000000000000}"/>
          </ac:spMkLst>
        </pc:spChg>
      </pc:sldChg>
      <pc:sldChg chg="modSp">
        <pc:chgData name="Walsh, Sharon" userId="S::0116245s@nuigalway.ie::30f04463-5b77-4bd3-b571-6539e3e41379" providerId="AD" clId="Web-{4460458D-69A6-9A21-E5C5-FF781CC4FDD0}" dt="2022-09-22T10:22:01.077" v="10" actId="20577"/>
        <pc:sldMkLst>
          <pc:docMk/>
          <pc:sldMk cId="461905699" sldId="279"/>
        </pc:sldMkLst>
        <pc:spChg chg="mod">
          <ac:chgData name="Walsh, Sharon" userId="S::0116245s@nuigalway.ie::30f04463-5b77-4bd3-b571-6539e3e41379" providerId="AD" clId="Web-{4460458D-69A6-9A21-E5C5-FF781CC4FDD0}" dt="2022-09-22T10:22:01.077" v="10" actId="20577"/>
          <ac:spMkLst>
            <pc:docMk/>
            <pc:sldMk cId="461905699" sldId="279"/>
            <ac:spMk id="5" creationId="{00000000-0000-0000-0000-000000000000}"/>
          </ac:spMkLst>
        </pc:spChg>
      </pc:sldChg>
      <pc:sldChg chg="modSp">
        <pc:chgData name="Walsh, Sharon" userId="S::0116245s@nuigalway.ie::30f04463-5b77-4bd3-b571-6539e3e41379" providerId="AD" clId="Web-{4460458D-69A6-9A21-E5C5-FF781CC4FDD0}" dt="2022-09-22T10:23:38.300" v="13" actId="20577"/>
        <pc:sldMkLst>
          <pc:docMk/>
          <pc:sldMk cId="3941712199" sldId="280"/>
        </pc:sldMkLst>
        <pc:spChg chg="mod">
          <ac:chgData name="Walsh, Sharon" userId="S::0116245s@nuigalway.ie::30f04463-5b77-4bd3-b571-6539e3e41379" providerId="AD" clId="Web-{4460458D-69A6-9A21-E5C5-FF781CC4FDD0}" dt="2022-09-22T10:23:38.300" v="13" actId="20577"/>
          <ac:spMkLst>
            <pc:docMk/>
            <pc:sldMk cId="3941712199" sldId="280"/>
            <ac:spMk id="7" creationId="{00000000-0000-0000-0000-000000000000}"/>
          </ac:spMkLst>
        </pc:spChg>
      </pc:sldChg>
      <pc:sldChg chg="modSp">
        <pc:chgData name="Walsh, Sharon" userId="S::0116245s@nuigalway.ie::30f04463-5b77-4bd3-b571-6539e3e41379" providerId="AD" clId="Web-{4460458D-69A6-9A21-E5C5-FF781CC4FDD0}" dt="2022-09-22T10:23:48.926" v="15" actId="20577"/>
        <pc:sldMkLst>
          <pc:docMk/>
          <pc:sldMk cId="1585647081" sldId="281"/>
        </pc:sldMkLst>
        <pc:spChg chg="mod">
          <ac:chgData name="Walsh, Sharon" userId="S::0116245s@nuigalway.ie::30f04463-5b77-4bd3-b571-6539e3e41379" providerId="AD" clId="Web-{4460458D-69A6-9A21-E5C5-FF781CC4FDD0}" dt="2022-09-22T10:23:48.926" v="15" actId="20577"/>
          <ac:spMkLst>
            <pc:docMk/>
            <pc:sldMk cId="1585647081" sldId="281"/>
            <ac:spMk id="7" creationId="{00000000-0000-0000-0000-000000000000}"/>
          </ac:spMkLst>
        </pc:spChg>
      </pc:sldChg>
      <pc:sldChg chg="modSp">
        <pc:chgData name="Walsh, Sharon" userId="S::0116245s@nuigalway.ie::30f04463-5b77-4bd3-b571-6539e3e41379" providerId="AD" clId="Web-{4460458D-69A6-9A21-E5C5-FF781CC4FDD0}" dt="2022-09-22T10:24:08.177" v="24" actId="20577"/>
        <pc:sldMkLst>
          <pc:docMk/>
          <pc:sldMk cId="2678782660" sldId="282"/>
        </pc:sldMkLst>
        <pc:spChg chg="mod">
          <ac:chgData name="Walsh, Sharon" userId="S::0116245s@nuigalway.ie::30f04463-5b77-4bd3-b571-6539e3e41379" providerId="AD" clId="Web-{4460458D-69A6-9A21-E5C5-FF781CC4FDD0}" dt="2022-09-22T10:24:08.177" v="24" actId="20577"/>
          <ac:spMkLst>
            <pc:docMk/>
            <pc:sldMk cId="2678782660" sldId="282"/>
            <ac:spMk id="8" creationId="{00000000-0000-0000-0000-000000000000}"/>
          </ac:spMkLst>
        </pc:spChg>
      </pc:sldChg>
      <pc:sldChg chg="modSp">
        <pc:chgData name="Walsh, Sharon" userId="S::0116245s@nuigalway.ie::30f04463-5b77-4bd3-b571-6539e3e41379" providerId="AD" clId="Web-{4460458D-69A6-9A21-E5C5-FF781CC4FDD0}" dt="2022-09-22T10:31:01.339" v="27" actId="20577"/>
        <pc:sldMkLst>
          <pc:docMk/>
          <pc:sldMk cId="1792024593" sldId="283"/>
        </pc:sldMkLst>
        <pc:spChg chg="mod">
          <ac:chgData name="Walsh, Sharon" userId="S::0116245s@nuigalway.ie::30f04463-5b77-4bd3-b571-6539e3e41379" providerId="AD" clId="Web-{4460458D-69A6-9A21-E5C5-FF781CC4FDD0}" dt="2022-09-22T10:31:01.339" v="27" actId="20577"/>
          <ac:spMkLst>
            <pc:docMk/>
            <pc:sldMk cId="1792024593" sldId="283"/>
            <ac:spMk id="8" creationId="{00000000-0000-0000-0000-000000000000}"/>
          </ac:spMkLst>
        </pc:spChg>
      </pc:sldChg>
      <pc:sldChg chg="ord">
        <pc:chgData name="Walsh, Sharon" userId="S::0116245s@nuigalway.ie::30f04463-5b77-4bd3-b571-6539e3e41379" providerId="AD" clId="Web-{4460458D-69A6-9A21-E5C5-FF781CC4FDD0}" dt="2022-09-22T10:31:15.027" v="29"/>
        <pc:sldMkLst>
          <pc:docMk/>
          <pc:sldMk cId="3262393810" sldId="288"/>
        </pc:sldMkLst>
      </pc:sldChg>
      <pc:sldChg chg="ord">
        <pc:chgData name="Walsh, Sharon" userId="S::0116245s@nuigalway.ie::30f04463-5b77-4bd3-b571-6539e3e41379" providerId="AD" clId="Web-{4460458D-69A6-9A21-E5C5-FF781CC4FDD0}" dt="2022-09-22T10:31:29.168" v="32"/>
        <pc:sldMkLst>
          <pc:docMk/>
          <pc:sldMk cId="814079529" sldId="291"/>
        </pc:sldMkLst>
      </pc:sldChg>
    </pc:docChg>
  </pc:docChgLst>
  <pc:docChgLst>
    <pc:chgData name="O'Regan, Eilis" userId="S::0074971s@universityofgalway.ie::01a5988e-f0a7-4b19-9884-43b1ad4ba3ac" providerId="AD" clId="Web-{E77BB29E-B522-FD6B-3895-3959BDD60EAE}"/>
    <pc:docChg chg="modSld">
      <pc:chgData name="O'Regan, Eilis" userId="S::0074971s@universityofgalway.ie::01a5988e-f0a7-4b19-9884-43b1ad4ba3ac" providerId="AD" clId="Web-{E77BB29E-B522-FD6B-3895-3959BDD60EAE}" dt="2023-09-15T08:03:20.499" v="6" actId="20577"/>
      <pc:docMkLst>
        <pc:docMk/>
      </pc:docMkLst>
      <pc:sldChg chg="modSp">
        <pc:chgData name="O'Regan, Eilis" userId="S::0074971s@universityofgalway.ie::01a5988e-f0a7-4b19-9884-43b1ad4ba3ac" providerId="AD" clId="Web-{E77BB29E-B522-FD6B-3895-3959BDD60EAE}" dt="2023-09-15T08:01:48.246" v="1"/>
        <pc:sldMkLst>
          <pc:docMk/>
          <pc:sldMk cId="3814595403" sldId="307"/>
        </pc:sldMkLst>
        <pc:graphicFrameChg chg="mod modGraphic">
          <ac:chgData name="O'Regan, Eilis" userId="S::0074971s@universityofgalway.ie::01a5988e-f0a7-4b19-9884-43b1ad4ba3ac" providerId="AD" clId="Web-{E77BB29E-B522-FD6B-3895-3959BDD60EAE}" dt="2023-09-15T08:01:48.246" v="1"/>
          <ac:graphicFrameMkLst>
            <pc:docMk/>
            <pc:sldMk cId="3814595403" sldId="307"/>
            <ac:graphicFrameMk id="4" creationId="{2D8A8A5A-B14F-46B2-2135-44D2D4C510B4}"/>
          </ac:graphicFrameMkLst>
        </pc:graphicFrameChg>
      </pc:sldChg>
      <pc:sldChg chg="modSp">
        <pc:chgData name="O'Regan, Eilis" userId="S::0074971s@universityofgalway.ie::01a5988e-f0a7-4b19-9884-43b1ad4ba3ac" providerId="AD" clId="Web-{E77BB29E-B522-FD6B-3895-3959BDD60EAE}" dt="2023-09-15T08:03:20.499" v="6" actId="20577"/>
        <pc:sldMkLst>
          <pc:docMk/>
          <pc:sldMk cId="3825646990" sldId="310"/>
        </pc:sldMkLst>
        <pc:spChg chg="mod">
          <ac:chgData name="O'Regan, Eilis" userId="S::0074971s@universityofgalway.ie::01a5988e-f0a7-4b19-9884-43b1ad4ba3ac" providerId="AD" clId="Web-{E77BB29E-B522-FD6B-3895-3959BDD60EAE}" dt="2023-09-15T08:03:20.499" v="6" actId="20577"/>
          <ac:spMkLst>
            <pc:docMk/>
            <pc:sldMk cId="3825646990" sldId="310"/>
            <ac:spMk id="3" creationId="{A31CEDAD-6E74-D35C-C0D3-A4E63CC30186}"/>
          </ac:spMkLst>
        </pc:spChg>
      </pc:sldChg>
    </pc:docChg>
  </pc:docChgLst>
  <pc:docChgLst>
    <pc:chgData name="Walsh, Sharon" userId="S::0116245s@nuigalway.ie::30f04463-5b77-4bd3-b571-6539e3e41379" providerId="AD" clId="Web-{BB4C347F-4243-B129-2880-DAD66CC5DA7D}"/>
    <pc:docChg chg="modSld">
      <pc:chgData name="Walsh, Sharon" userId="S::0116245s@nuigalway.ie::30f04463-5b77-4bd3-b571-6539e3e41379" providerId="AD" clId="Web-{BB4C347F-4243-B129-2880-DAD66CC5DA7D}" dt="2022-09-21T13:23:56.778" v="7" actId="20577"/>
      <pc:docMkLst>
        <pc:docMk/>
      </pc:docMkLst>
      <pc:sldChg chg="modSp">
        <pc:chgData name="Walsh, Sharon" userId="S::0116245s@nuigalway.ie::30f04463-5b77-4bd3-b571-6539e3e41379" providerId="AD" clId="Web-{BB4C347F-4243-B129-2880-DAD66CC5DA7D}" dt="2022-09-21T13:23:56.778" v="7" actId="20577"/>
        <pc:sldMkLst>
          <pc:docMk/>
          <pc:sldMk cId="3552244137" sldId="261"/>
        </pc:sldMkLst>
        <pc:spChg chg="mod">
          <ac:chgData name="Walsh, Sharon" userId="S::0116245s@nuigalway.ie::30f04463-5b77-4bd3-b571-6539e3e41379" providerId="AD" clId="Web-{BB4C347F-4243-B129-2880-DAD66CC5DA7D}" dt="2022-09-21T13:23:56.778" v="7" actId="20577"/>
          <ac:spMkLst>
            <pc:docMk/>
            <pc:sldMk cId="3552244137" sldId="261"/>
            <ac:spMk id="2" creationId="{00000000-0000-0000-0000-000000000000}"/>
          </ac:spMkLst>
        </pc:spChg>
      </pc:sldChg>
    </pc:docChg>
  </pc:docChgLst>
  <pc:docChgLst>
    <pc:chgData name="O'Regan, Eilis" userId="01a5988e-f0a7-4b19-9884-43b1ad4ba3ac" providerId="ADAL" clId="{75E2F151-B265-EE4B-A611-7C61F750FF78}"/>
    <pc:docChg chg="custSel modSld modShowInfo">
      <pc:chgData name="O'Regan, Eilis" userId="01a5988e-f0a7-4b19-9884-43b1ad4ba3ac" providerId="ADAL" clId="{75E2F151-B265-EE4B-A611-7C61F750FF78}" dt="2022-09-23T05:36:06.232" v="231" actId="20577"/>
      <pc:docMkLst>
        <pc:docMk/>
      </pc:docMkLst>
      <pc:sldChg chg="addSp delSp modSp mod">
        <pc:chgData name="O'Regan, Eilis" userId="01a5988e-f0a7-4b19-9884-43b1ad4ba3ac" providerId="ADAL" clId="{75E2F151-B265-EE4B-A611-7C61F750FF78}" dt="2022-09-19T17:56:29.071" v="141"/>
        <pc:sldMkLst>
          <pc:docMk/>
          <pc:sldMk cId="2576883551" sldId="257"/>
        </pc:sldMkLst>
        <pc:spChg chg="mod">
          <ac:chgData name="O'Regan, Eilis" userId="01a5988e-f0a7-4b19-9884-43b1ad4ba3ac" providerId="ADAL" clId="{75E2F151-B265-EE4B-A611-7C61F750FF78}" dt="2022-09-19T17:41:48.887" v="30" actId="20577"/>
          <ac:spMkLst>
            <pc:docMk/>
            <pc:sldMk cId="2576883551" sldId="257"/>
            <ac:spMk id="2" creationId="{E8D9DEA9-651E-D0A0-3F26-8F8B599F20CB}"/>
          </ac:spMkLst>
        </pc:spChg>
        <pc:spChg chg="add del mod">
          <ac:chgData name="O'Regan, Eilis" userId="01a5988e-f0a7-4b19-9884-43b1ad4ba3ac" providerId="ADAL" clId="{75E2F151-B265-EE4B-A611-7C61F750FF78}" dt="2022-09-19T17:56:29.071" v="141"/>
          <ac:spMkLst>
            <pc:docMk/>
            <pc:sldMk cId="2576883551" sldId="257"/>
            <ac:spMk id="5" creationId="{B4DCE1BC-0135-F9E1-899A-825FBAB05994}"/>
          </ac:spMkLst>
        </pc:spChg>
        <pc:spChg chg="add del mod">
          <ac:chgData name="O'Regan, Eilis" userId="01a5988e-f0a7-4b19-9884-43b1ad4ba3ac" providerId="ADAL" clId="{75E2F151-B265-EE4B-A611-7C61F750FF78}" dt="2022-09-19T17:56:27.118" v="139"/>
          <ac:spMkLst>
            <pc:docMk/>
            <pc:sldMk cId="2576883551" sldId="257"/>
            <ac:spMk id="7" creationId="{80D5107F-2C16-21B6-2010-FEC639F9E8DB}"/>
          </ac:spMkLst>
        </pc:spChg>
      </pc:sldChg>
      <pc:sldChg chg="modSp mod">
        <pc:chgData name="O'Regan, Eilis" userId="01a5988e-f0a7-4b19-9884-43b1ad4ba3ac" providerId="ADAL" clId="{75E2F151-B265-EE4B-A611-7C61F750FF78}" dt="2022-09-19T17:48:45.438" v="135" actId="20577"/>
        <pc:sldMkLst>
          <pc:docMk/>
          <pc:sldMk cId="745200802" sldId="258"/>
        </pc:sldMkLst>
        <pc:spChg chg="mod">
          <ac:chgData name="O'Regan, Eilis" userId="01a5988e-f0a7-4b19-9884-43b1ad4ba3ac" providerId="ADAL" clId="{75E2F151-B265-EE4B-A611-7C61F750FF78}" dt="2022-09-19T17:48:26.877" v="113" actId="20577"/>
          <ac:spMkLst>
            <pc:docMk/>
            <pc:sldMk cId="745200802" sldId="258"/>
            <ac:spMk id="4" creationId="{00000000-0000-0000-0000-000000000000}"/>
          </ac:spMkLst>
        </pc:spChg>
        <pc:spChg chg="mod">
          <ac:chgData name="O'Regan, Eilis" userId="01a5988e-f0a7-4b19-9884-43b1ad4ba3ac" providerId="ADAL" clId="{75E2F151-B265-EE4B-A611-7C61F750FF78}" dt="2022-09-19T17:48:45.438" v="135" actId="20577"/>
          <ac:spMkLst>
            <pc:docMk/>
            <pc:sldMk cId="745200802" sldId="258"/>
            <ac:spMk id="5" creationId="{00000000-0000-0000-0000-000000000000}"/>
          </ac:spMkLst>
        </pc:spChg>
        <pc:spChg chg="mod">
          <ac:chgData name="O'Regan, Eilis" userId="01a5988e-f0a7-4b19-9884-43b1ad4ba3ac" providerId="ADAL" clId="{75E2F151-B265-EE4B-A611-7C61F750FF78}" dt="2022-09-19T17:46:29.332" v="47" actId="20577"/>
          <ac:spMkLst>
            <pc:docMk/>
            <pc:sldMk cId="745200802" sldId="258"/>
            <ac:spMk id="6" creationId="{046FA172-17FC-6EBC-99C1-86543DB751D2}"/>
          </ac:spMkLst>
        </pc:spChg>
      </pc:sldChg>
      <pc:sldChg chg="addSp delSp modSp mod">
        <pc:chgData name="O'Regan, Eilis" userId="01a5988e-f0a7-4b19-9884-43b1ad4ba3ac" providerId="ADAL" clId="{75E2F151-B265-EE4B-A611-7C61F750FF78}" dt="2022-09-19T17:42:33.618" v="36"/>
        <pc:sldMkLst>
          <pc:docMk/>
          <pc:sldMk cId="1164824679" sldId="259"/>
        </pc:sldMkLst>
        <pc:spChg chg="del">
          <ac:chgData name="O'Regan, Eilis" userId="01a5988e-f0a7-4b19-9884-43b1ad4ba3ac" providerId="ADAL" clId="{75E2F151-B265-EE4B-A611-7C61F750FF78}" dt="2022-09-19T17:42:29.740" v="34" actId="478"/>
          <ac:spMkLst>
            <pc:docMk/>
            <pc:sldMk cId="1164824679" sldId="259"/>
            <ac:spMk id="2" creationId="{E8D9DEA9-651E-D0A0-3F26-8F8B599F20CB}"/>
          </ac:spMkLst>
        </pc:spChg>
        <pc:spChg chg="add del mod">
          <ac:chgData name="O'Regan, Eilis" userId="01a5988e-f0a7-4b19-9884-43b1ad4ba3ac" providerId="ADAL" clId="{75E2F151-B265-EE4B-A611-7C61F750FF78}" dt="2022-09-19T17:42:32.266" v="35" actId="478"/>
          <ac:spMkLst>
            <pc:docMk/>
            <pc:sldMk cId="1164824679" sldId="259"/>
            <ac:spMk id="5" creationId="{85CC4F3D-A878-B2AB-22E0-A7EFE152F89B}"/>
          </ac:spMkLst>
        </pc:spChg>
        <pc:spChg chg="add mod">
          <ac:chgData name="O'Regan, Eilis" userId="01a5988e-f0a7-4b19-9884-43b1ad4ba3ac" providerId="ADAL" clId="{75E2F151-B265-EE4B-A611-7C61F750FF78}" dt="2022-09-19T17:42:33.618" v="36"/>
          <ac:spMkLst>
            <pc:docMk/>
            <pc:sldMk cId="1164824679" sldId="259"/>
            <ac:spMk id="8" creationId="{7FB6C6D3-FA8C-3E0D-151E-1A8A04B7F6DB}"/>
          </ac:spMkLst>
        </pc:spChg>
      </pc:sldChg>
      <pc:sldChg chg="modSp mod">
        <pc:chgData name="O'Regan, Eilis" userId="01a5988e-f0a7-4b19-9884-43b1ad4ba3ac" providerId="ADAL" clId="{75E2F151-B265-EE4B-A611-7C61F750FF78}" dt="2022-09-19T17:46:39.693" v="53" actId="20577"/>
        <pc:sldMkLst>
          <pc:docMk/>
          <pc:sldMk cId="3401447298" sldId="260"/>
        </pc:sldMkLst>
        <pc:spChg chg="mod">
          <ac:chgData name="O'Regan, Eilis" userId="01a5988e-f0a7-4b19-9884-43b1ad4ba3ac" providerId="ADAL" clId="{75E2F151-B265-EE4B-A611-7C61F750FF78}" dt="2022-09-19T17:46:39.693" v="53" actId="20577"/>
          <ac:spMkLst>
            <pc:docMk/>
            <pc:sldMk cId="3401447298" sldId="260"/>
            <ac:spMk id="3" creationId="{00000000-0000-0000-0000-000000000000}"/>
          </ac:spMkLst>
        </pc:spChg>
      </pc:sldChg>
      <pc:sldChg chg="modSp mod">
        <pc:chgData name="O'Regan, Eilis" userId="01a5988e-f0a7-4b19-9884-43b1ad4ba3ac" providerId="ADAL" clId="{75E2F151-B265-EE4B-A611-7C61F750FF78}" dt="2022-09-19T17:46:55.545" v="60" actId="20577"/>
        <pc:sldMkLst>
          <pc:docMk/>
          <pc:sldMk cId="3552244137" sldId="261"/>
        </pc:sldMkLst>
        <pc:spChg chg="mod">
          <ac:chgData name="O'Regan, Eilis" userId="01a5988e-f0a7-4b19-9884-43b1ad4ba3ac" providerId="ADAL" clId="{75E2F151-B265-EE4B-A611-7C61F750FF78}" dt="2022-09-19T17:46:55.545" v="60" actId="20577"/>
          <ac:spMkLst>
            <pc:docMk/>
            <pc:sldMk cId="3552244137" sldId="261"/>
            <ac:spMk id="3" creationId="{00000000-0000-0000-0000-000000000000}"/>
          </ac:spMkLst>
        </pc:spChg>
      </pc:sldChg>
      <pc:sldChg chg="modSp mod">
        <pc:chgData name="O'Regan, Eilis" userId="01a5988e-f0a7-4b19-9884-43b1ad4ba3ac" providerId="ADAL" clId="{75E2F151-B265-EE4B-A611-7C61F750FF78}" dt="2022-09-19T17:47:56.817" v="91" actId="20577"/>
        <pc:sldMkLst>
          <pc:docMk/>
          <pc:sldMk cId="2607032050" sldId="262"/>
        </pc:sldMkLst>
        <pc:spChg chg="mod">
          <ac:chgData name="O'Regan, Eilis" userId="01a5988e-f0a7-4b19-9884-43b1ad4ba3ac" providerId="ADAL" clId="{75E2F151-B265-EE4B-A611-7C61F750FF78}" dt="2022-09-19T17:47:56.817" v="91" actId="20577"/>
          <ac:spMkLst>
            <pc:docMk/>
            <pc:sldMk cId="2607032050" sldId="262"/>
            <ac:spMk id="3" creationId="{00000000-0000-0000-0000-000000000000}"/>
          </ac:spMkLst>
        </pc:spChg>
      </pc:sldChg>
      <pc:sldChg chg="addSp delSp modSp mod">
        <pc:chgData name="O'Regan, Eilis" userId="01a5988e-f0a7-4b19-9884-43b1ad4ba3ac" providerId="ADAL" clId="{75E2F151-B265-EE4B-A611-7C61F750FF78}" dt="2022-09-19T17:42:10.385" v="33" actId="478"/>
        <pc:sldMkLst>
          <pc:docMk/>
          <pc:sldMk cId="1826214471" sldId="271"/>
        </pc:sldMkLst>
        <pc:spChg chg="del">
          <ac:chgData name="O'Regan, Eilis" userId="01a5988e-f0a7-4b19-9884-43b1ad4ba3ac" providerId="ADAL" clId="{75E2F151-B265-EE4B-A611-7C61F750FF78}" dt="2022-09-19T17:42:01.063" v="31" actId="478"/>
          <ac:spMkLst>
            <pc:docMk/>
            <pc:sldMk cId="1826214471" sldId="271"/>
            <ac:spMk id="2" creationId="{E8D9DEA9-651E-D0A0-3F26-8F8B599F20CB}"/>
          </ac:spMkLst>
        </pc:spChg>
        <pc:spChg chg="add del mod">
          <ac:chgData name="O'Regan, Eilis" userId="01a5988e-f0a7-4b19-9884-43b1ad4ba3ac" providerId="ADAL" clId="{75E2F151-B265-EE4B-A611-7C61F750FF78}" dt="2022-09-19T17:42:10.385" v="33" actId="478"/>
          <ac:spMkLst>
            <pc:docMk/>
            <pc:sldMk cId="1826214471" sldId="271"/>
            <ac:spMk id="5" creationId="{786B7275-708C-DA68-AF1D-520813795BC3}"/>
          </ac:spMkLst>
        </pc:spChg>
        <pc:spChg chg="add mod">
          <ac:chgData name="O'Regan, Eilis" userId="01a5988e-f0a7-4b19-9884-43b1ad4ba3ac" providerId="ADAL" clId="{75E2F151-B265-EE4B-A611-7C61F750FF78}" dt="2022-09-19T17:42:03.879" v="32"/>
          <ac:spMkLst>
            <pc:docMk/>
            <pc:sldMk cId="1826214471" sldId="271"/>
            <ac:spMk id="7" creationId="{BC2A2ED0-A4FA-7FED-F808-B0070565C6A5}"/>
          </ac:spMkLst>
        </pc:spChg>
      </pc:sldChg>
      <pc:sldChg chg="modSp mod">
        <pc:chgData name="O'Regan, Eilis" userId="01a5988e-f0a7-4b19-9884-43b1ad4ba3ac" providerId="ADAL" clId="{75E2F151-B265-EE4B-A611-7C61F750FF78}" dt="2022-09-19T17:47:09.261" v="67" actId="20577"/>
        <pc:sldMkLst>
          <pc:docMk/>
          <pc:sldMk cId="1722289772" sldId="292"/>
        </pc:sldMkLst>
        <pc:spChg chg="mod">
          <ac:chgData name="O'Regan, Eilis" userId="01a5988e-f0a7-4b19-9884-43b1ad4ba3ac" providerId="ADAL" clId="{75E2F151-B265-EE4B-A611-7C61F750FF78}" dt="2022-09-19T17:47:09.261" v="67" actId="20577"/>
          <ac:spMkLst>
            <pc:docMk/>
            <pc:sldMk cId="1722289772" sldId="292"/>
            <ac:spMk id="2" creationId="{00000000-0000-0000-0000-000000000000}"/>
          </ac:spMkLst>
        </pc:spChg>
        <pc:spChg chg="mod">
          <ac:chgData name="O'Regan, Eilis" userId="01a5988e-f0a7-4b19-9884-43b1ad4ba3ac" providerId="ADAL" clId="{75E2F151-B265-EE4B-A611-7C61F750FF78}" dt="2022-09-19T17:47:04.197" v="66" actId="20577"/>
          <ac:spMkLst>
            <pc:docMk/>
            <pc:sldMk cId="1722289772" sldId="292"/>
            <ac:spMk id="3" creationId="{00000000-0000-0000-0000-000000000000}"/>
          </ac:spMkLst>
        </pc:spChg>
      </pc:sldChg>
      <pc:sldChg chg="modSp mod">
        <pc:chgData name="O'Regan, Eilis" userId="01a5988e-f0a7-4b19-9884-43b1ad4ba3ac" providerId="ADAL" clId="{75E2F151-B265-EE4B-A611-7C61F750FF78}" dt="2022-09-19T17:57:59.841" v="224" actId="114"/>
        <pc:sldMkLst>
          <pc:docMk/>
          <pc:sldMk cId="370159673" sldId="304"/>
        </pc:sldMkLst>
        <pc:spChg chg="mod">
          <ac:chgData name="O'Regan, Eilis" userId="01a5988e-f0a7-4b19-9884-43b1ad4ba3ac" providerId="ADAL" clId="{75E2F151-B265-EE4B-A611-7C61F750FF78}" dt="2022-09-19T17:57:59.841" v="224" actId="114"/>
          <ac:spMkLst>
            <pc:docMk/>
            <pc:sldMk cId="370159673" sldId="304"/>
            <ac:spMk id="2" creationId="{00000000-0000-0000-0000-000000000000}"/>
          </ac:spMkLst>
        </pc:spChg>
      </pc:sldChg>
      <pc:sldChg chg="modSp mod">
        <pc:chgData name="O'Regan, Eilis" userId="01a5988e-f0a7-4b19-9884-43b1ad4ba3ac" providerId="ADAL" clId="{75E2F151-B265-EE4B-A611-7C61F750FF78}" dt="2022-09-23T05:36:06.232" v="231" actId="20577"/>
        <pc:sldMkLst>
          <pc:docMk/>
          <pc:sldMk cId="2858634523" sldId="315"/>
        </pc:sldMkLst>
        <pc:spChg chg="mod">
          <ac:chgData name="O'Regan, Eilis" userId="01a5988e-f0a7-4b19-9884-43b1ad4ba3ac" providerId="ADAL" clId="{75E2F151-B265-EE4B-A611-7C61F750FF78}" dt="2022-09-23T05:35:52.012" v="227" actId="20577"/>
          <ac:spMkLst>
            <pc:docMk/>
            <pc:sldMk cId="2858634523" sldId="315"/>
            <ac:spMk id="5" creationId="{7CA3B405-C0A6-4BCD-594C-7DCA37FEC6CB}"/>
          </ac:spMkLst>
        </pc:spChg>
        <pc:spChg chg="mod">
          <ac:chgData name="O'Regan, Eilis" userId="01a5988e-f0a7-4b19-9884-43b1ad4ba3ac" providerId="ADAL" clId="{75E2F151-B265-EE4B-A611-7C61F750FF78}" dt="2022-09-23T05:36:06.232" v="231" actId="20577"/>
          <ac:spMkLst>
            <pc:docMk/>
            <pc:sldMk cId="2858634523" sldId="315"/>
            <ac:spMk id="15" creationId="{0B6442D0-C5D1-BB85-778A-AB82C65C53D8}"/>
          </ac:spMkLst>
        </pc:spChg>
      </pc:sldChg>
      <pc:sldChg chg="modSp mod">
        <pc:chgData name="O'Regan, Eilis" userId="01a5988e-f0a7-4b19-9884-43b1ad4ba3ac" providerId="ADAL" clId="{75E2F151-B265-EE4B-A611-7C61F750FF78}" dt="2022-09-23T05:35:38.940" v="226" actId="20577"/>
        <pc:sldMkLst>
          <pc:docMk/>
          <pc:sldMk cId="3891070245" sldId="317"/>
        </pc:sldMkLst>
        <pc:spChg chg="mod">
          <ac:chgData name="O'Regan, Eilis" userId="01a5988e-f0a7-4b19-9884-43b1ad4ba3ac" providerId="ADAL" clId="{75E2F151-B265-EE4B-A611-7C61F750FF78}" dt="2022-09-23T05:35:38.940" v="226" actId="20577"/>
          <ac:spMkLst>
            <pc:docMk/>
            <pc:sldMk cId="3891070245" sldId="317"/>
            <ac:spMk id="7" creationId="{BC2A2ED0-A4FA-7FED-F808-B0070565C6A5}"/>
          </ac:spMkLst>
        </pc:spChg>
      </pc:sldChg>
    </pc:docChg>
  </pc:docChgLst>
  <pc:docChgLst>
    <pc:chgData name="O'Regan, Eilis" userId="01a5988e-f0a7-4b19-9884-43b1ad4ba3ac" providerId="ADAL" clId="{52F3D397-1118-A642-90C7-3214D907CC79}"/>
    <pc:docChg chg="custSel addSld modSld sldOrd">
      <pc:chgData name="O'Regan, Eilis" userId="01a5988e-f0a7-4b19-9884-43b1ad4ba3ac" providerId="ADAL" clId="{52F3D397-1118-A642-90C7-3214D907CC79}" dt="2022-09-20T14:20:52.603" v="147" actId="20577"/>
      <pc:docMkLst>
        <pc:docMk/>
      </pc:docMkLst>
      <pc:sldChg chg="modSp mod">
        <pc:chgData name="O'Regan, Eilis" userId="01a5988e-f0a7-4b19-9884-43b1ad4ba3ac" providerId="ADAL" clId="{52F3D397-1118-A642-90C7-3214D907CC79}" dt="2022-09-19T17:24:52.081" v="1" actId="20577"/>
        <pc:sldMkLst>
          <pc:docMk/>
          <pc:sldMk cId="1164824679" sldId="259"/>
        </pc:sldMkLst>
        <pc:spChg chg="mod">
          <ac:chgData name="O'Regan, Eilis" userId="01a5988e-f0a7-4b19-9884-43b1ad4ba3ac" providerId="ADAL" clId="{52F3D397-1118-A642-90C7-3214D907CC79}" dt="2022-09-19T17:24:52.081" v="1" actId="20577"/>
          <ac:spMkLst>
            <pc:docMk/>
            <pc:sldMk cId="1164824679" sldId="259"/>
            <ac:spMk id="2" creationId="{E8D9DEA9-651E-D0A0-3F26-8F8B599F20CB}"/>
          </ac:spMkLst>
        </pc:spChg>
      </pc:sldChg>
      <pc:sldChg chg="modSp mod">
        <pc:chgData name="O'Regan, Eilis" userId="01a5988e-f0a7-4b19-9884-43b1ad4ba3ac" providerId="ADAL" clId="{52F3D397-1118-A642-90C7-3214D907CC79}" dt="2022-09-19T17:27:07.115" v="7" actId="20577"/>
        <pc:sldMkLst>
          <pc:docMk/>
          <pc:sldMk cId="211542896" sldId="272"/>
        </pc:sldMkLst>
        <pc:spChg chg="mod">
          <ac:chgData name="O'Regan, Eilis" userId="01a5988e-f0a7-4b19-9884-43b1ad4ba3ac" providerId="ADAL" clId="{52F3D397-1118-A642-90C7-3214D907CC79}" dt="2022-09-19T17:27:07.115" v="7" actId="20577"/>
          <ac:spMkLst>
            <pc:docMk/>
            <pc:sldMk cId="211542896" sldId="272"/>
            <ac:spMk id="2" creationId="{00000000-0000-0000-0000-000000000000}"/>
          </ac:spMkLst>
        </pc:spChg>
      </pc:sldChg>
      <pc:sldChg chg="modSp mod">
        <pc:chgData name="O'Regan, Eilis" userId="01a5988e-f0a7-4b19-9884-43b1ad4ba3ac" providerId="ADAL" clId="{52F3D397-1118-A642-90C7-3214D907CC79}" dt="2022-09-20T14:20:52.603" v="147" actId="20577"/>
        <pc:sldMkLst>
          <pc:docMk/>
          <pc:sldMk cId="3814595403" sldId="307"/>
        </pc:sldMkLst>
        <pc:graphicFrameChg chg="modGraphic">
          <ac:chgData name="O'Regan, Eilis" userId="01a5988e-f0a7-4b19-9884-43b1ad4ba3ac" providerId="ADAL" clId="{52F3D397-1118-A642-90C7-3214D907CC79}" dt="2022-09-20T14:20:52.603" v="147" actId="20577"/>
          <ac:graphicFrameMkLst>
            <pc:docMk/>
            <pc:sldMk cId="3814595403" sldId="307"/>
            <ac:graphicFrameMk id="4" creationId="{2D8A8A5A-B14F-46B2-2135-44D2D4C510B4}"/>
          </ac:graphicFrameMkLst>
        </pc:graphicFrameChg>
      </pc:sldChg>
      <pc:sldChg chg="addSp delSp modSp mod ord">
        <pc:chgData name="O'Regan, Eilis" userId="01a5988e-f0a7-4b19-9884-43b1ad4ba3ac" providerId="ADAL" clId="{52F3D397-1118-A642-90C7-3214D907CC79}" dt="2022-09-20T14:20:29.127" v="146" actId="1076"/>
        <pc:sldMkLst>
          <pc:docMk/>
          <pc:sldMk cId="3520479598" sldId="309"/>
        </pc:sldMkLst>
        <pc:spChg chg="add mod">
          <ac:chgData name="O'Regan, Eilis" userId="01a5988e-f0a7-4b19-9884-43b1ad4ba3ac" providerId="ADAL" clId="{52F3D397-1118-A642-90C7-3214D907CC79}" dt="2022-09-20T14:06:59.985" v="54" actId="14100"/>
          <ac:spMkLst>
            <pc:docMk/>
            <pc:sldMk cId="3520479598" sldId="309"/>
            <ac:spMk id="3" creationId="{8EDE1A08-504C-480C-8DBD-07066CFBAE6F}"/>
          </ac:spMkLst>
        </pc:spChg>
        <pc:picChg chg="mod">
          <ac:chgData name="O'Regan, Eilis" userId="01a5988e-f0a7-4b19-9884-43b1ad4ba3ac" providerId="ADAL" clId="{52F3D397-1118-A642-90C7-3214D907CC79}" dt="2022-09-20T14:20:12.527" v="142" actId="14100"/>
          <ac:picMkLst>
            <pc:docMk/>
            <pc:sldMk cId="3520479598" sldId="309"/>
            <ac:picMk id="6" creationId="{00000000-0000-0000-0000-000000000000}"/>
          </ac:picMkLst>
        </pc:picChg>
        <pc:picChg chg="mod">
          <ac:chgData name="O'Regan, Eilis" userId="01a5988e-f0a7-4b19-9884-43b1ad4ba3ac" providerId="ADAL" clId="{52F3D397-1118-A642-90C7-3214D907CC79}" dt="2022-09-20T14:20:29.127" v="146" actId="1076"/>
          <ac:picMkLst>
            <pc:docMk/>
            <pc:sldMk cId="3520479598" sldId="309"/>
            <ac:picMk id="7" creationId="{00000000-0000-0000-0000-000000000000}"/>
          </ac:picMkLst>
        </pc:picChg>
        <pc:picChg chg="add mod">
          <ac:chgData name="O'Regan, Eilis" userId="01a5988e-f0a7-4b19-9884-43b1ad4ba3ac" providerId="ADAL" clId="{52F3D397-1118-A642-90C7-3214D907CC79}" dt="2022-09-20T14:20:24.727" v="145" actId="1076"/>
          <ac:picMkLst>
            <pc:docMk/>
            <pc:sldMk cId="3520479598" sldId="309"/>
            <ac:picMk id="9" creationId="{DD0574BE-B92F-8B3C-9745-BFB7467FF592}"/>
          </ac:picMkLst>
        </pc:picChg>
        <pc:picChg chg="add del mod">
          <ac:chgData name="O'Regan, Eilis" userId="01a5988e-f0a7-4b19-9884-43b1ad4ba3ac" providerId="ADAL" clId="{52F3D397-1118-A642-90C7-3214D907CC79}" dt="2022-09-20T14:20:04.845" v="139" actId="478"/>
          <ac:picMkLst>
            <pc:docMk/>
            <pc:sldMk cId="3520479598" sldId="309"/>
            <ac:picMk id="12" creationId="{3E9CE1B3-745A-F8B3-4FB6-162211EF2DDF}"/>
          </ac:picMkLst>
        </pc:picChg>
      </pc:sldChg>
      <pc:sldChg chg="modSp add mod">
        <pc:chgData name="O'Regan, Eilis" userId="01a5988e-f0a7-4b19-9884-43b1ad4ba3ac" providerId="ADAL" clId="{52F3D397-1118-A642-90C7-3214D907CC79}" dt="2022-09-20T14:04:42.426" v="34" actId="20577"/>
        <pc:sldMkLst>
          <pc:docMk/>
          <pc:sldMk cId="1493158515" sldId="311"/>
        </pc:sldMkLst>
        <pc:spChg chg="mod">
          <ac:chgData name="O'Regan, Eilis" userId="01a5988e-f0a7-4b19-9884-43b1ad4ba3ac" providerId="ADAL" clId="{52F3D397-1118-A642-90C7-3214D907CC79}" dt="2022-09-20T14:04:42.426" v="34" actId="20577"/>
          <ac:spMkLst>
            <pc:docMk/>
            <pc:sldMk cId="1493158515" sldId="311"/>
            <ac:spMk id="2" creationId="{00000000-0000-0000-0000-000000000000}"/>
          </ac:spMkLst>
        </pc:spChg>
      </pc:sldChg>
      <pc:sldChg chg="modSp add mod">
        <pc:chgData name="O'Regan, Eilis" userId="01a5988e-f0a7-4b19-9884-43b1ad4ba3ac" providerId="ADAL" clId="{52F3D397-1118-A642-90C7-3214D907CC79}" dt="2022-09-20T14:05:56.183" v="48" actId="20577"/>
        <pc:sldMkLst>
          <pc:docMk/>
          <pc:sldMk cId="3452978446" sldId="312"/>
        </pc:sldMkLst>
        <pc:spChg chg="mod">
          <ac:chgData name="O'Regan, Eilis" userId="01a5988e-f0a7-4b19-9884-43b1ad4ba3ac" providerId="ADAL" clId="{52F3D397-1118-A642-90C7-3214D907CC79}" dt="2022-09-20T14:05:56.183" v="48" actId="20577"/>
          <ac:spMkLst>
            <pc:docMk/>
            <pc:sldMk cId="3452978446" sldId="312"/>
            <ac:spMk id="2" creationId="{00000000-0000-0000-0000-000000000000}"/>
          </ac:spMkLst>
        </pc:spChg>
      </pc:sldChg>
      <pc:sldChg chg="addSp delSp modSp add mod">
        <pc:chgData name="O'Regan, Eilis" userId="01a5988e-f0a7-4b19-9884-43b1ad4ba3ac" providerId="ADAL" clId="{52F3D397-1118-A642-90C7-3214D907CC79}" dt="2022-09-20T14:12:31.689" v="115" actId="1076"/>
        <pc:sldMkLst>
          <pc:docMk/>
          <pc:sldMk cId="1431780246" sldId="313"/>
        </pc:sldMkLst>
        <pc:spChg chg="mod">
          <ac:chgData name="O'Regan, Eilis" userId="01a5988e-f0a7-4b19-9884-43b1ad4ba3ac" providerId="ADAL" clId="{52F3D397-1118-A642-90C7-3214D907CC79}" dt="2022-09-20T14:12:10.193" v="111" actId="20577"/>
          <ac:spMkLst>
            <pc:docMk/>
            <pc:sldMk cId="1431780246" sldId="313"/>
            <ac:spMk id="3" creationId="{00000000-0000-0000-0000-000000000000}"/>
          </ac:spMkLst>
        </pc:spChg>
        <pc:picChg chg="add mod">
          <ac:chgData name="O'Regan, Eilis" userId="01a5988e-f0a7-4b19-9884-43b1ad4ba3ac" providerId="ADAL" clId="{52F3D397-1118-A642-90C7-3214D907CC79}" dt="2022-09-20T14:12:31.689" v="115" actId="1076"/>
          <ac:picMkLst>
            <pc:docMk/>
            <pc:sldMk cId="1431780246" sldId="313"/>
            <ac:picMk id="4" creationId="{5ED205BA-C154-CE41-4E87-8D2D070A71A7}"/>
          </ac:picMkLst>
        </pc:picChg>
        <pc:picChg chg="del">
          <ac:chgData name="O'Regan, Eilis" userId="01a5988e-f0a7-4b19-9884-43b1ad4ba3ac" providerId="ADAL" clId="{52F3D397-1118-A642-90C7-3214D907CC79}" dt="2022-09-20T14:11:51.062" v="81" actId="478"/>
          <ac:picMkLst>
            <pc:docMk/>
            <pc:sldMk cId="1431780246" sldId="313"/>
            <ac:picMk id="7" creationId="{00000000-0000-0000-0000-000000000000}"/>
          </ac:picMkLst>
        </pc:picChg>
      </pc:sldChg>
    </pc:docChg>
  </pc:docChgLst>
  <pc:docChgLst>
    <pc:chgData name="O'Regan, Eilis" userId="S::0074971s@universityofgalway.ie::01a5988e-f0a7-4b19-9884-43b1ad4ba3ac" providerId="AD" clId="Web-{25472F7A-3065-AEDC-94EF-0A2CF5402CF5}"/>
    <pc:docChg chg="sldOrd">
      <pc:chgData name="O'Regan, Eilis" userId="S::0074971s@universityofgalway.ie::01a5988e-f0a7-4b19-9884-43b1ad4ba3ac" providerId="AD" clId="Web-{25472F7A-3065-AEDC-94EF-0A2CF5402CF5}" dt="2023-09-13T11:31:59.594" v="0"/>
      <pc:docMkLst>
        <pc:docMk/>
      </pc:docMkLst>
      <pc:sldChg chg="ord">
        <pc:chgData name="O'Regan, Eilis" userId="S::0074971s@universityofgalway.ie::01a5988e-f0a7-4b19-9884-43b1ad4ba3ac" providerId="AD" clId="Web-{25472F7A-3065-AEDC-94EF-0A2CF5402CF5}" dt="2023-09-13T11:31:59.594" v="0"/>
        <pc:sldMkLst>
          <pc:docMk/>
          <pc:sldMk cId="3825646990" sldId="310"/>
        </pc:sldMkLst>
      </pc:sldChg>
    </pc:docChg>
  </pc:docChgLst>
  <pc:docChgLst>
    <pc:chgData name="Walsh, Sharon" userId="S::0116245s@nuigalway.ie::30f04463-5b77-4bd3-b571-6539e3e41379" providerId="AD" clId="Web-{A8C84098-3AC7-C2F6-7791-AA7C987E1BED}"/>
    <pc:docChg chg="delSld modSld">
      <pc:chgData name="Walsh, Sharon" userId="S::0116245s@nuigalway.ie::30f04463-5b77-4bd3-b571-6539e3e41379" providerId="AD" clId="Web-{A8C84098-3AC7-C2F6-7791-AA7C987E1BED}" dt="2022-09-22T12:31:44.520" v="20" actId="20577"/>
      <pc:docMkLst>
        <pc:docMk/>
      </pc:docMkLst>
      <pc:sldChg chg="modSp">
        <pc:chgData name="Walsh, Sharon" userId="S::0116245s@nuigalway.ie::30f04463-5b77-4bd3-b571-6539e3e41379" providerId="AD" clId="Web-{A8C84098-3AC7-C2F6-7791-AA7C987E1BED}" dt="2022-09-22T12:29:36.440" v="1" actId="20577"/>
        <pc:sldMkLst>
          <pc:docMk/>
          <pc:sldMk cId="745200802" sldId="258"/>
        </pc:sldMkLst>
        <pc:spChg chg="mod">
          <ac:chgData name="Walsh, Sharon" userId="S::0116245s@nuigalway.ie::30f04463-5b77-4bd3-b571-6539e3e41379" providerId="AD" clId="Web-{A8C84098-3AC7-C2F6-7791-AA7C987E1BED}" dt="2022-09-22T12:29:36.440" v="1" actId="20577"/>
          <ac:spMkLst>
            <pc:docMk/>
            <pc:sldMk cId="745200802" sldId="258"/>
            <ac:spMk id="6" creationId="{046FA172-17FC-6EBC-99C1-86543DB751D2}"/>
          </ac:spMkLst>
        </pc:spChg>
      </pc:sldChg>
      <pc:sldChg chg="modSp">
        <pc:chgData name="Walsh, Sharon" userId="S::0116245s@nuigalway.ie::30f04463-5b77-4bd3-b571-6539e3e41379" providerId="AD" clId="Web-{A8C84098-3AC7-C2F6-7791-AA7C987E1BED}" dt="2022-09-22T12:31:44.520" v="20" actId="20577"/>
        <pc:sldMkLst>
          <pc:docMk/>
          <pc:sldMk cId="2352446337" sldId="284"/>
        </pc:sldMkLst>
        <pc:spChg chg="mod">
          <ac:chgData name="Walsh, Sharon" userId="S::0116245s@nuigalway.ie::30f04463-5b77-4bd3-b571-6539e3e41379" providerId="AD" clId="Web-{A8C84098-3AC7-C2F6-7791-AA7C987E1BED}" dt="2022-09-22T12:31:44.520" v="20" actId="20577"/>
          <ac:spMkLst>
            <pc:docMk/>
            <pc:sldMk cId="2352446337" sldId="284"/>
            <ac:spMk id="2" creationId="{00000000-0000-0000-0000-000000000000}"/>
          </ac:spMkLst>
        </pc:spChg>
      </pc:sldChg>
      <pc:sldChg chg="del">
        <pc:chgData name="Walsh, Sharon" userId="S::0116245s@nuigalway.ie::30f04463-5b77-4bd3-b571-6539e3e41379" providerId="AD" clId="Web-{A8C84098-3AC7-C2F6-7791-AA7C987E1BED}" dt="2022-09-22T12:27:40.672" v="0"/>
        <pc:sldMkLst>
          <pc:docMk/>
          <pc:sldMk cId="3262393810" sldId="288"/>
        </pc:sldMkLst>
      </pc:sldChg>
    </pc:docChg>
  </pc:docChgLst>
  <pc:docChgLst>
    <pc:chgData name="O'Regan, Eilis" userId="S::0074971s@nuigalway.ie::01a5988e-f0a7-4b19-9884-43b1ad4ba3ac" providerId="AD" clId="Web-{745FB128-F110-249D-E825-F5D7F5EB48E0}"/>
    <pc:docChg chg="modSld">
      <pc:chgData name="O'Regan, Eilis" userId="S::0074971s@nuigalway.ie::01a5988e-f0a7-4b19-9884-43b1ad4ba3ac" providerId="AD" clId="Web-{745FB128-F110-249D-E825-F5D7F5EB48E0}" dt="2022-09-21T12:40:18.325" v="6" actId="20577"/>
      <pc:docMkLst>
        <pc:docMk/>
      </pc:docMkLst>
      <pc:sldChg chg="modSp">
        <pc:chgData name="O'Regan, Eilis" userId="S::0074971s@nuigalway.ie::01a5988e-f0a7-4b19-9884-43b1ad4ba3ac" providerId="AD" clId="Web-{745FB128-F110-249D-E825-F5D7F5EB48E0}" dt="2022-09-21T12:40:18.325" v="6" actId="20577"/>
        <pc:sldMkLst>
          <pc:docMk/>
          <pc:sldMk cId="3552244137" sldId="261"/>
        </pc:sldMkLst>
        <pc:spChg chg="mod">
          <ac:chgData name="O'Regan, Eilis" userId="S::0074971s@nuigalway.ie::01a5988e-f0a7-4b19-9884-43b1ad4ba3ac" providerId="AD" clId="Web-{745FB128-F110-249D-E825-F5D7F5EB48E0}" dt="2022-09-21T12:40:18.325" v="6" actId="20577"/>
          <ac:spMkLst>
            <pc:docMk/>
            <pc:sldMk cId="3552244137" sldId="261"/>
            <ac:spMk id="2" creationId="{00000000-0000-0000-0000-000000000000}"/>
          </ac:spMkLst>
        </pc:spChg>
      </pc:sldChg>
    </pc:docChg>
  </pc:docChgLst>
  <pc:docChgLst>
    <pc:chgData name="O'Regan, Eilis" userId="01a5988e-f0a7-4b19-9884-43b1ad4ba3ac" providerId="ADAL" clId="{207816FA-14C4-AF49-8CBE-E285DAD27944}"/>
    <pc:docChg chg="modSld">
      <pc:chgData name="O'Regan, Eilis" userId="01a5988e-f0a7-4b19-9884-43b1ad4ba3ac" providerId="ADAL" clId="{207816FA-14C4-AF49-8CBE-E285DAD27944}" dt="2023-08-21T17:33:39.682" v="4" actId="14100"/>
      <pc:docMkLst>
        <pc:docMk/>
      </pc:docMkLst>
      <pc:sldChg chg="modSp">
        <pc:chgData name="O'Regan, Eilis" userId="01a5988e-f0a7-4b19-9884-43b1ad4ba3ac" providerId="ADAL" clId="{207816FA-14C4-AF49-8CBE-E285DAD27944}" dt="2023-08-21T17:33:39.682" v="4" actId="14100"/>
        <pc:sldMkLst>
          <pc:docMk/>
          <pc:sldMk cId="3520479598" sldId="309"/>
        </pc:sldMkLst>
        <pc:picChg chg="mod">
          <ac:chgData name="O'Regan, Eilis" userId="01a5988e-f0a7-4b19-9884-43b1ad4ba3ac" providerId="ADAL" clId="{207816FA-14C4-AF49-8CBE-E285DAD27944}" dt="2023-08-21T17:33:33.213" v="2" actId="1076"/>
          <ac:picMkLst>
            <pc:docMk/>
            <pc:sldMk cId="3520479598" sldId="309"/>
            <ac:picMk id="6" creationId="{00000000-0000-0000-0000-000000000000}"/>
          </ac:picMkLst>
        </pc:picChg>
        <pc:picChg chg="mod">
          <ac:chgData name="O'Regan, Eilis" userId="01a5988e-f0a7-4b19-9884-43b1ad4ba3ac" providerId="ADAL" clId="{207816FA-14C4-AF49-8CBE-E285DAD27944}" dt="2023-08-21T17:33:39.682" v="4" actId="14100"/>
          <ac:picMkLst>
            <pc:docMk/>
            <pc:sldMk cId="3520479598" sldId="309"/>
            <ac:picMk id="7" creationId="{00000000-0000-0000-0000-000000000000}"/>
          </ac:picMkLst>
        </pc:picChg>
      </pc:sldChg>
    </pc:docChg>
  </pc:docChgLst>
  <pc:docChgLst>
    <pc:chgData name="O'Regan, Eilis" userId="S::0074971s@universityofgalway.ie::01a5988e-f0a7-4b19-9884-43b1ad4ba3ac" providerId="AD" clId="Web-{C7A285B6-7103-C1C1-8A0A-55F0A4DA9972}"/>
    <pc:docChg chg="modSld">
      <pc:chgData name="O'Regan, Eilis" userId="S::0074971s@universityofgalway.ie::01a5988e-f0a7-4b19-9884-43b1ad4ba3ac" providerId="AD" clId="Web-{C7A285B6-7103-C1C1-8A0A-55F0A4DA9972}" dt="2023-08-21T17:31:39.215" v="5" actId="1076"/>
      <pc:docMkLst>
        <pc:docMk/>
      </pc:docMkLst>
      <pc:sldChg chg="delSp modSp">
        <pc:chgData name="O'Regan, Eilis" userId="S::0074971s@universityofgalway.ie::01a5988e-f0a7-4b19-9884-43b1ad4ba3ac" providerId="AD" clId="Web-{C7A285B6-7103-C1C1-8A0A-55F0A4DA9972}" dt="2023-08-21T17:31:39.215" v="5" actId="1076"/>
        <pc:sldMkLst>
          <pc:docMk/>
          <pc:sldMk cId="3520479598" sldId="309"/>
        </pc:sldMkLst>
        <pc:spChg chg="del">
          <ac:chgData name="O'Regan, Eilis" userId="S::0074971s@universityofgalway.ie::01a5988e-f0a7-4b19-9884-43b1ad4ba3ac" providerId="AD" clId="Web-{C7A285B6-7103-C1C1-8A0A-55F0A4DA9972}" dt="2023-08-21T17:30:21.445" v="0"/>
          <ac:spMkLst>
            <pc:docMk/>
            <pc:sldMk cId="3520479598" sldId="309"/>
            <ac:spMk id="3" creationId="{8EDE1A08-504C-480C-8DBD-07066CFBAE6F}"/>
          </ac:spMkLst>
        </pc:spChg>
        <pc:picChg chg="mod">
          <ac:chgData name="O'Regan, Eilis" userId="S::0074971s@universityofgalway.ie::01a5988e-f0a7-4b19-9884-43b1ad4ba3ac" providerId="AD" clId="Web-{C7A285B6-7103-C1C1-8A0A-55F0A4DA9972}" dt="2023-08-21T17:31:39.215" v="5" actId="1076"/>
          <ac:picMkLst>
            <pc:docMk/>
            <pc:sldMk cId="3520479598" sldId="309"/>
            <ac:picMk id="6" creationId="{00000000-0000-0000-0000-000000000000}"/>
          </ac:picMkLst>
        </pc:picChg>
        <pc:picChg chg="mod">
          <ac:chgData name="O'Regan, Eilis" userId="S::0074971s@universityofgalway.ie::01a5988e-f0a7-4b19-9884-43b1ad4ba3ac" providerId="AD" clId="Web-{C7A285B6-7103-C1C1-8A0A-55F0A4DA9972}" dt="2023-08-21T17:31:38.481" v="4" actId="14100"/>
          <ac:picMkLst>
            <pc:docMk/>
            <pc:sldMk cId="3520479598" sldId="309"/>
            <ac:picMk id="9" creationId="{DD0574BE-B92F-8B3C-9745-BFB7467FF592}"/>
          </ac:picMkLst>
        </pc:picChg>
      </pc:sldChg>
    </pc:docChg>
  </pc:docChgLst>
  <pc:docChgLst>
    <pc:chgData name="Walsh, Sharon" userId="S::0116245s@nuigalway.ie::30f04463-5b77-4bd3-b571-6539e3e41379" providerId="AD" clId="Web-{5C3E2FE3-F889-A758-2C76-538F77A79B50}"/>
    <pc:docChg chg="addSld delSld modSld sldOrd">
      <pc:chgData name="Walsh, Sharon" userId="S::0116245s@nuigalway.ie::30f04463-5b77-4bd3-b571-6539e3e41379" providerId="AD" clId="Web-{5C3E2FE3-F889-A758-2C76-538F77A79B50}" dt="2022-09-21T10:07:12.629" v="192" actId="14100"/>
      <pc:docMkLst>
        <pc:docMk/>
      </pc:docMkLst>
      <pc:sldChg chg="addSp delSp modSp del mod modClrScheme chgLayout">
        <pc:chgData name="Walsh, Sharon" userId="S::0116245s@nuigalway.ie::30f04463-5b77-4bd3-b571-6539e3e41379" providerId="AD" clId="Web-{5C3E2FE3-F889-A758-2C76-538F77A79B50}" dt="2022-09-21T08:50:10.391" v="60"/>
        <pc:sldMkLst>
          <pc:docMk/>
          <pc:sldMk cId="2576883551" sldId="257"/>
        </pc:sldMkLst>
        <pc:spChg chg="mod ord">
          <ac:chgData name="Walsh, Sharon" userId="S::0116245s@nuigalway.ie::30f04463-5b77-4bd3-b571-6539e3e41379" providerId="AD" clId="Web-{5C3E2FE3-F889-A758-2C76-538F77A79B50}" dt="2022-09-21T08:49:25.358" v="49"/>
          <ac:spMkLst>
            <pc:docMk/>
            <pc:sldMk cId="2576883551" sldId="257"/>
            <ac:spMk id="2" creationId="{E8D9DEA9-651E-D0A0-3F26-8F8B599F20CB}"/>
          </ac:spMkLst>
        </pc:spChg>
        <pc:spChg chg="mod">
          <ac:chgData name="Walsh, Sharon" userId="S::0116245s@nuigalway.ie::30f04463-5b77-4bd3-b571-6539e3e41379" providerId="AD" clId="Web-{5C3E2FE3-F889-A758-2C76-538F77A79B50}" dt="2022-09-21T08:49:18.217" v="46" actId="1076"/>
          <ac:spMkLst>
            <pc:docMk/>
            <pc:sldMk cId="2576883551" sldId="257"/>
            <ac:spMk id="3" creationId="{00000000-0000-0000-0000-000000000000}"/>
          </ac:spMkLst>
        </pc:spChg>
        <pc:spChg chg="add del mod ord">
          <ac:chgData name="Walsh, Sharon" userId="S::0116245s@nuigalway.ie::30f04463-5b77-4bd3-b571-6539e3e41379" providerId="AD" clId="Web-{5C3E2FE3-F889-A758-2C76-538F77A79B50}" dt="2022-09-21T08:49:25.358" v="49"/>
          <ac:spMkLst>
            <pc:docMk/>
            <pc:sldMk cId="2576883551" sldId="257"/>
            <ac:spMk id="7" creationId="{85D4DA6B-FDCC-69E7-FF2B-DA353B88F9F8}"/>
          </ac:spMkLst>
        </pc:spChg>
        <pc:spChg chg="add del mod ord">
          <ac:chgData name="Walsh, Sharon" userId="S::0116245s@nuigalway.ie::30f04463-5b77-4bd3-b571-6539e3e41379" providerId="AD" clId="Web-{5C3E2FE3-F889-A758-2C76-538F77A79B50}" dt="2022-09-21T08:49:03.857" v="38"/>
          <ac:spMkLst>
            <pc:docMk/>
            <pc:sldMk cId="2576883551" sldId="257"/>
            <ac:spMk id="8" creationId="{162E6339-7982-24BA-469C-567CC41C275C}"/>
          </ac:spMkLst>
        </pc:spChg>
        <pc:spChg chg="add del mod">
          <ac:chgData name="Walsh, Sharon" userId="S::0116245s@nuigalway.ie::30f04463-5b77-4bd3-b571-6539e3e41379" providerId="AD" clId="Web-{5C3E2FE3-F889-A758-2C76-538F77A79B50}" dt="2022-09-21T08:48:58.904" v="31"/>
          <ac:spMkLst>
            <pc:docMk/>
            <pc:sldMk cId="2576883551" sldId="257"/>
            <ac:spMk id="10" creationId="{CC60C8EE-B28B-7AD8-2318-93F3006FEB06}"/>
          </ac:spMkLst>
        </pc:spChg>
        <pc:picChg chg="mod">
          <ac:chgData name="Walsh, Sharon" userId="S::0116245s@nuigalway.ie::30f04463-5b77-4bd3-b571-6539e3e41379" providerId="AD" clId="Web-{5C3E2FE3-F889-A758-2C76-538F77A79B50}" dt="2022-09-21T08:49:15.873" v="45" actId="1076"/>
          <ac:picMkLst>
            <pc:docMk/>
            <pc:sldMk cId="2576883551" sldId="257"/>
            <ac:picMk id="4" creationId="{0EAFB1EF-1D67-47BE-BB8B-2E68D64EC814}"/>
          </ac:picMkLst>
        </pc:picChg>
        <pc:picChg chg="del mod ord modCrop">
          <ac:chgData name="Walsh, Sharon" userId="S::0116245s@nuigalway.ie::30f04463-5b77-4bd3-b571-6539e3e41379" providerId="AD" clId="Web-{5C3E2FE3-F889-A758-2C76-538F77A79B50}" dt="2022-09-21T08:45:50.334" v="4"/>
          <ac:picMkLst>
            <pc:docMk/>
            <pc:sldMk cId="2576883551" sldId="257"/>
            <ac:picMk id="6" creationId="{C89D20E0-2E2E-0CC5-77E7-87D67FDD597B}"/>
          </ac:picMkLst>
        </pc:picChg>
      </pc:sldChg>
      <pc:sldChg chg="modSp del">
        <pc:chgData name="Walsh, Sharon" userId="S::0116245s@nuigalway.ie::30f04463-5b77-4bd3-b571-6539e3e41379" providerId="AD" clId="Web-{5C3E2FE3-F889-A758-2C76-538F77A79B50}" dt="2022-09-21T10:00:14.377" v="152"/>
        <pc:sldMkLst>
          <pc:docMk/>
          <pc:sldMk cId="1164824679" sldId="259"/>
        </pc:sldMkLst>
        <pc:spChg chg="mod">
          <ac:chgData name="Walsh, Sharon" userId="S::0116245s@nuigalway.ie::30f04463-5b77-4bd3-b571-6539e3e41379" providerId="AD" clId="Web-{5C3E2FE3-F889-A758-2C76-538F77A79B50}" dt="2022-09-21T08:50:19.954" v="62"/>
          <ac:spMkLst>
            <pc:docMk/>
            <pc:sldMk cId="1164824679" sldId="259"/>
            <ac:spMk id="3" creationId="{00000000-0000-0000-0000-000000000000}"/>
          </ac:spMkLst>
        </pc:spChg>
      </pc:sldChg>
      <pc:sldChg chg="addSp delSp modSp del">
        <pc:chgData name="Walsh, Sharon" userId="S::0116245s@nuigalway.ie::30f04463-5b77-4bd3-b571-6539e3e41379" providerId="AD" clId="Web-{5C3E2FE3-F889-A758-2C76-538F77A79B50}" dt="2022-09-21T10:00:14.393" v="153"/>
        <pc:sldMkLst>
          <pc:docMk/>
          <pc:sldMk cId="1826214471" sldId="271"/>
        </pc:sldMkLst>
        <pc:spChg chg="add del mod">
          <ac:chgData name="Walsh, Sharon" userId="S::0116245s@nuigalway.ie::30f04463-5b77-4bd3-b571-6539e3e41379" providerId="AD" clId="Web-{5C3E2FE3-F889-A758-2C76-538F77A79B50}" dt="2022-09-21T09:54:50.596" v="92"/>
          <ac:spMkLst>
            <pc:docMk/>
            <pc:sldMk cId="1826214471" sldId="271"/>
            <ac:spMk id="2" creationId="{41D358AE-75B0-84D7-270A-509565F1AC76}"/>
          </ac:spMkLst>
        </pc:spChg>
      </pc:sldChg>
      <pc:sldChg chg="modSp">
        <pc:chgData name="Walsh, Sharon" userId="S::0116245s@nuigalway.ie::30f04463-5b77-4bd3-b571-6539e3e41379" providerId="AD" clId="Web-{5C3E2FE3-F889-A758-2C76-538F77A79B50}" dt="2022-09-21T08:44:34.627" v="2" actId="20577"/>
        <pc:sldMkLst>
          <pc:docMk/>
          <pc:sldMk cId="3262393810" sldId="288"/>
        </pc:sldMkLst>
        <pc:spChg chg="mod">
          <ac:chgData name="Walsh, Sharon" userId="S::0116245s@nuigalway.ie::30f04463-5b77-4bd3-b571-6539e3e41379" providerId="AD" clId="Web-{5C3E2FE3-F889-A758-2C76-538F77A79B50}" dt="2022-09-21T08:44:34.627" v="2" actId="20577"/>
          <ac:spMkLst>
            <pc:docMk/>
            <pc:sldMk cId="3262393810" sldId="288"/>
            <ac:spMk id="24" creationId="{00000000-0000-0000-0000-000000000000}"/>
          </ac:spMkLst>
        </pc:spChg>
      </pc:sldChg>
      <pc:sldChg chg="modSp del">
        <pc:chgData name="Walsh, Sharon" userId="S::0116245s@nuigalway.ie::30f04463-5b77-4bd3-b571-6539e3e41379" providerId="AD" clId="Web-{5C3E2FE3-F889-A758-2C76-538F77A79B50}" dt="2022-09-21T10:00:14.377" v="151"/>
        <pc:sldMkLst>
          <pc:docMk/>
          <pc:sldMk cId="1431780246" sldId="313"/>
        </pc:sldMkLst>
        <pc:spChg chg="mod">
          <ac:chgData name="Walsh, Sharon" userId="S::0116245s@nuigalway.ie::30f04463-5b77-4bd3-b571-6539e3e41379" providerId="AD" clId="Web-{5C3E2FE3-F889-A758-2C76-538F77A79B50}" dt="2022-09-21T08:50:25.720" v="64"/>
          <ac:spMkLst>
            <pc:docMk/>
            <pc:sldMk cId="1431780246" sldId="313"/>
            <ac:spMk id="3" creationId="{00000000-0000-0000-0000-000000000000}"/>
          </ac:spMkLst>
        </pc:spChg>
      </pc:sldChg>
      <pc:sldChg chg="addSp delSp modSp add del replId">
        <pc:chgData name="Walsh, Sharon" userId="S::0116245s@nuigalway.ie::30f04463-5b77-4bd3-b571-6539e3e41379" providerId="AD" clId="Web-{5C3E2FE3-F889-A758-2C76-538F77A79B50}" dt="2022-09-21T10:00:14.393" v="154"/>
        <pc:sldMkLst>
          <pc:docMk/>
          <pc:sldMk cId="3852439596" sldId="314"/>
        </pc:sldMkLst>
        <pc:spChg chg="mod">
          <ac:chgData name="Walsh, Sharon" userId="S::0116245s@nuigalway.ie::30f04463-5b77-4bd3-b571-6539e3e41379" providerId="AD" clId="Web-{5C3E2FE3-F889-A758-2C76-538F77A79B50}" dt="2022-09-21T08:50:04.204" v="59" actId="20577"/>
          <ac:spMkLst>
            <pc:docMk/>
            <pc:sldMk cId="3852439596" sldId="314"/>
            <ac:spMk id="3" creationId="{00000000-0000-0000-0000-000000000000}"/>
          </ac:spMkLst>
        </pc:spChg>
        <pc:picChg chg="add">
          <ac:chgData name="Walsh, Sharon" userId="S::0116245s@nuigalway.ie::30f04463-5b77-4bd3-b571-6539e3e41379" providerId="AD" clId="Web-{5C3E2FE3-F889-A758-2C76-538F77A79B50}" dt="2022-09-21T08:49:49.484" v="52"/>
          <ac:picMkLst>
            <pc:docMk/>
            <pc:sldMk cId="3852439596" sldId="314"/>
            <ac:picMk id="4" creationId="{941FDD05-CAED-FB56-7A54-F8450637570E}"/>
          </ac:picMkLst>
        </pc:picChg>
        <pc:picChg chg="del">
          <ac:chgData name="Walsh, Sharon" userId="S::0116245s@nuigalway.ie::30f04463-5b77-4bd3-b571-6539e3e41379" providerId="AD" clId="Web-{5C3E2FE3-F889-A758-2C76-538F77A79B50}" dt="2022-09-21T08:49:49.047" v="51"/>
          <ac:picMkLst>
            <pc:docMk/>
            <pc:sldMk cId="3852439596" sldId="314"/>
            <ac:picMk id="1026" creationId="{00000000-0000-0000-0000-000000000000}"/>
          </ac:picMkLst>
        </pc:picChg>
      </pc:sldChg>
      <pc:sldChg chg="addSp delSp modSp new mod modClrScheme chgLayout">
        <pc:chgData name="Walsh, Sharon" userId="S::0116245s@nuigalway.ie::30f04463-5b77-4bd3-b571-6539e3e41379" providerId="AD" clId="Web-{5C3E2FE3-F889-A758-2C76-538F77A79B50}" dt="2022-09-21T10:07:12.629" v="192" actId="14100"/>
        <pc:sldMkLst>
          <pc:docMk/>
          <pc:sldMk cId="2858634523" sldId="315"/>
        </pc:sldMkLst>
        <pc:spChg chg="del mod ord">
          <ac:chgData name="Walsh, Sharon" userId="S::0116245s@nuigalway.ie::30f04463-5b77-4bd3-b571-6539e3e41379" providerId="AD" clId="Web-{5C3E2FE3-F889-A758-2C76-538F77A79B50}" dt="2022-09-21T09:53:13.904" v="67"/>
          <ac:spMkLst>
            <pc:docMk/>
            <pc:sldMk cId="2858634523" sldId="315"/>
            <ac:spMk id="2" creationId="{D45B7B81-2177-242B-DD7E-BDC6F9DB8DA2}"/>
          </ac:spMkLst>
        </pc:spChg>
        <pc:spChg chg="add del mod ord">
          <ac:chgData name="Walsh, Sharon" userId="S::0116245s@nuigalway.ie::30f04463-5b77-4bd3-b571-6539e3e41379" providerId="AD" clId="Web-{5C3E2FE3-F889-A758-2C76-538F77A79B50}" dt="2022-09-21T09:53:22.561" v="69"/>
          <ac:spMkLst>
            <pc:docMk/>
            <pc:sldMk cId="2858634523" sldId="315"/>
            <ac:spMk id="3" creationId="{FAA37807-EC1C-2266-CC30-9E1274153E16}"/>
          </ac:spMkLst>
        </pc:spChg>
        <pc:spChg chg="add mod">
          <ac:chgData name="Walsh, Sharon" userId="S::0116245s@nuigalway.ie::30f04463-5b77-4bd3-b571-6539e3e41379" providerId="AD" clId="Web-{5C3E2FE3-F889-A758-2C76-538F77A79B50}" dt="2022-09-21T10:03:37.698" v="179" actId="20577"/>
          <ac:spMkLst>
            <pc:docMk/>
            <pc:sldMk cId="2858634523" sldId="315"/>
            <ac:spMk id="5" creationId="{7CA3B405-C0A6-4BCD-594C-7DCA37FEC6CB}"/>
          </ac:spMkLst>
        </pc:spChg>
        <pc:spChg chg="add del mod">
          <ac:chgData name="Walsh, Sharon" userId="S::0116245s@nuigalway.ie::30f04463-5b77-4bd3-b571-6539e3e41379" providerId="AD" clId="Web-{5C3E2FE3-F889-A758-2C76-538F77A79B50}" dt="2022-09-21T09:53:55.812" v="76"/>
          <ac:spMkLst>
            <pc:docMk/>
            <pc:sldMk cId="2858634523" sldId="315"/>
            <ac:spMk id="9" creationId="{271B185E-DC53-6D56-51EF-1FEA80322172}"/>
          </ac:spMkLst>
        </pc:spChg>
        <pc:spChg chg="add mod">
          <ac:chgData name="Walsh, Sharon" userId="S::0116245s@nuigalway.ie::30f04463-5b77-4bd3-b571-6539e3e41379" providerId="AD" clId="Web-{5C3E2FE3-F889-A758-2C76-538F77A79B50}" dt="2022-09-21T10:04:02.433" v="181" actId="20577"/>
          <ac:spMkLst>
            <pc:docMk/>
            <pc:sldMk cId="2858634523" sldId="315"/>
            <ac:spMk id="10" creationId="{61EDFB5C-5CE3-395D-61D4-1E85937A56E7}"/>
          </ac:spMkLst>
        </pc:spChg>
        <pc:spChg chg="add mod">
          <ac:chgData name="Walsh, Sharon" userId="S::0116245s@nuigalway.ie::30f04463-5b77-4bd3-b571-6539e3e41379" providerId="AD" clId="Web-{5C3E2FE3-F889-A758-2C76-538F77A79B50}" dt="2022-09-21T10:02:27.539" v="164" actId="20577"/>
          <ac:spMkLst>
            <pc:docMk/>
            <pc:sldMk cId="2858634523" sldId="315"/>
            <ac:spMk id="15" creationId="{0B6442D0-C5D1-BB85-778A-AB82C65C53D8}"/>
          </ac:spMkLst>
        </pc:spChg>
        <pc:spChg chg="add mod">
          <ac:chgData name="Walsh, Sharon" userId="S::0116245s@nuigalway.ie::30f04463-5b77-4bd3-b571-6539e3e41379" providerId="AD" clId="Web-{5C3E2FE3-F889-A758-2C76-538F77A79B50}" dt="2022-09-21T10:02:53.415" v="170" actId="20577"/>
          <ac:spMkLst>
            <pc:docMk/>
            <pc:sldMk cId="2858634523" sldId="315"/>
            <ac:spMk id="19" creationId="{ABB81B49-5A2B-6096-C354-59F255C790FA}"/>
          </ac:spMkLst>
        </pc:spChg>
        <pc:spChg chg="add mod">
          <ac:chgData name="Walsh, Sharon" userId="S::0116245s@nuigalway.ie::30f04463-5b77-4bd3-b571-6539e3e41379" providerId="AD" clId="Web-{5C3E2FE3-F889-A758-2C76-538F77A79B50}" dt="2022-09-21T10:03:13.166" v="175" actId="14100"/>
          <ac:spMkLst>
            <pc:docMk/>
            <pc:sldMk cId="2858634523" sldId="315"/>
            <ac:spMk id="23" creationId="{41322BD1-355E-E86D-7B4E-AB6544279D4C}"/>
          </ac:spMkLst>
        </pc:spChg>
        <pc:spChg chg="add del mod">
          <ac:chgData name="Walsh, Sharon" userId="S::0116245s@nuigalway.ie::30f04463-5b77-4bd3-b571-6539e3e41379" providerId="AD" clId="Web-{5C3E2FE3-F889-A758-2C76-538F77A79B50}" dt="2022-09-21T09:59:40.282" v="150"/>
          <ac:spMkLst>
            <pc:docMk/>
            <pc:sldMk cId="2858634523" sldId="315"/>
            <ac:spMk id="29" creationId="{C53735B2-C25E-9765-9FE0-60B1F45E51B2}"/>
          </ac:spMkLst>
        </pc:spChg>
        <pc:spChg chg="add del mod ord">
          <ac:chgData name="Walsh, Sharon" userId="S::0116245s@nuigalway.ie::30f04463-5b77-4bd3-b571-6539e3e41379" providerId="AD" clId="Web-{5C3E2FE3-F889-A758-2C76-538F77A79B50}" dt="2022-09-21T10:01:25.599" v="156"/>
          <ac:spMkLst>
            <pc:docMk/>
            <pc:sldMk cId="2858634523" sldId="315"/>
            <ac:spMk id="30" creationId="{BB4DCC9B-B464-306B-6568-85E60E3CF0AE}"/>
          </ac:spMkLst>
        </pc:spChg>
        <pc:spChg chg="add del mod ord">
          <ac:chgData name="Walsh, Sharon" userId="S::0116245s@nuigalway.ie::30f04463-5b77-4bd3-b571-6539e3e41379" providerId="AD" clId="Web-{5C3E2FE3-F889-A758-2C76-538F77A79B50}" dt="2022-09-21T10:01:40.443" v="157"/>
          <ac:spMkLst>
            <pc:docMk/>
            <pc:sldMk cId="2858634523" sldId="315"/>
            <ac:spMk id="31" creationId="{C178D545-F8B1-B73E-7EB5-C317F680E190}"/>
          </ac:spMkLst>
        </pc:spChg>
        <pc:picChg chg="add del mod">
          <ac:chgData name="Walsh, Sharon" userId="S::0116245s@nuigalway.ie::30f04463-5b77-4bd3-b571-6539e3e41379" providerId="AD" clId="Web-{5C3E2FE3-F889-A758-2C76-538F77A79B50}" dt="2022-09-21T09:53:47.515" v="75"/>
          <ac:picMkLst>
            <pc:docMk/>
            <pc:sldMk cId="2858634523" sldId="315"/>
            <ac:picMk id="7" creationId="{7BE1F06A-EECA-7EA4-8C42-5AC1D9CBEE93}"/>
          </ac:picMkLst>
        </pc:picChg>
        <pc:picChg chg="add del">
          <ac:chgData name="Walsh, Sharon" userId="S::0116245s@nuigalway.ie::30f04463-5b77-4bd3-b571-6539e3e41379" providerId="AD" clId="Web-{5C3E2FE3-F889-A758-2C76-538F77A79B50}" dt="2022-09-21T09:54:15.157" v="82"/>
          <ac:picMkLst>
            <pc:docMk/>
            <pc:sldMk cId="2858634523" sldId="315"/>
            <ac:picMk id="12" creationId="{62645449-2DFA-64D0-8104-F59E3D2E900D}"/>
          </ac:picMkLst>
        </pc:picChg>
        <pc:picChg chg="add mod">
          <ac:chgData name="Walsh, Sharon" userId="S::0116245s@nuigalway.ie::30f04463-5b77-4bd3-b571-6539e3e41379" providerId="AD" clId="Web-{5C3E2FE3-F889-A758-2C76-538F77A79B50}" dt="2022-09-21T10:01:55.459" v="158" actId="1076"/>
          <ac:picMkLst>
            <pc:docMk/>
            <pc:sldMk cId="2858634523" sldId="315"/>
            <ac:picMk id="14" creationId="{1D370168-BDF5-EA4E-4EA9-2369F7244428}"/>
          </ac:picMkLst>
        </pc:picChg>
        <pc:picChg chg="add mod">
          <ac:chgData name="Walsh, Sharon" userId="S::0116245s@nuigalway.ie::30f04463-5b77-4bd3-b571-6539e3e41379" providerId="AD" clId="Web-{5C3E2FE3-F889-A758-2C76-538F77A79B50}" dt="2022-09-21T10:03:04.306" v="173" actId="1076"/>
          <ac:picMkLst>
            <pc:docMk/>
            <pc:sldMk cId="2858634523" sldId="315"/>
            <ac:picMk id="17" creationId="{4739B011-2E57-DC19-212C-ED17F3239AEF}"/>
          </ac:picMkLst>
        </pc:picChg>
        <pc:picChg chg="add mod">
          <ac:chgData name="Walsh, Sharon" userId="S::0116245s@nuigalway.ie::30f04463-5b77-4bd3-b571-6539e3e41379" providerId="AD" clId="Web-{5C3E2FE3-F889-A758-2C76-538F77A79B50}" dt="2022-09-21T10:03:02.087" v="172" actId="1076"/>
          <ac:picMkLst>
            <pc:docMk/>
            <pc:sldMk cId="2858634523" sldId="315"/>
            <ac:picMk id="21" creationId="{4B8081E3-026E-E30C-090F-EB8A1B5C8E6A}"/>
          </ac:picMkLst>
        </pc:picChg>
        <pc:picChg chg="add del mod">
          <ac:chgData name="Walsh, Sharon" userId="S::0116245s@nuigalway.ie::30f04463-5b77-4bd3-b571-6539e3e41379" providerId="AD" clId="Web-{5C3E2FE3-F889-A758-2C76-538F77A79B50}" dt="2022-09-21T10:07:03.863" v="189"/>
          <ac:picMkLst>
            <pc:docMk/>
            <pc:sldMk cId="2858634523" sldId="315"/>
            <ac:picMk id="25" creationId="{DED9533E-BC5C-675B-07B2-D720E47B65BB}"/>
          </ac:picMkLst>
        </pc:picChg>
        <pc:picChg chg="add del mod">
          <ac:chgData name="Walsh, Sharon" userId="S::0116245s@nuigalway.ie::30f04463-5b77-4bd3-b571-6539e3e41379" providerId="AD" clId="Web-{5C3E2FE3-F889-A758-2C76-538F77A79B50}" dt="2022-09-21T09:59:29.047" v="149"/>
          <ac:picMkLst>
            <pc:docMk/>
            <pc:sldMk cId="2858634523" sldId="315"/>
            <ac:picMk id="27" creationId="{0CEF397A-DCA7-59DF-B641-8F95AB9F23F3}"/>
          </ac:picMkLst>
        </pc:picChg>
        <pc:picChg chg="add mod">
          <ac:chgData name="Walsh, Sharon" userId="S::0116245s@nuigalway.ie::30f04463-5b77-4bd3-b571-6539e3e41379" providerId="AD" clId="Web-{5C3E2FE3-F889-A758-2C76-538F77A79B50}" dt="2022-09-21T10:07:12.629" v="192" actId="14100"/>
          <ac:picMkLst>
            <pc:docMk/>
            <pc:sldMk cId="2858634523" sldId="315"/>
            <ac:picMk id="32" creationId="{A1502067-5D27-44AD-F34E-6F4A1E12E4A1}"/>
          </ac:picMkLst>
        </pc:picChg>
      </pc:sldChg>
      <pc:sldChg chg="new del ord">
        <pc:chgData name="Walsh, Sharon" userId="S::0116245s@nuigalway.ie::30f04463-5b77-4bd3-b571-6539e3e41379" providerId="AD" clId="Web-{5C3E2FE3-F889-A758-2C76-538F77A79B50}" dt="2022-09-21T10:05:34.687" v="185"/>
        <pc:sldMkLst>
          <pc:docMk/>
          <pc:sldMk cId="2338272333" sldId="316"/>
        </pc:sldMkLst>
      </pc:sldChg>
      <pc:sldChg chg="delSp modSp add">
        <pc:chgData name="Walsh, Sharon" userId="S::0116245s@nuigalway.ie::30f04463-5b77-4bd3-b571-6539e3e41379" providerId="AD" clId="Web-{5C3E2FE3-F889-A758-2C76-538F77A79B50}" dt="2022-09-21T10:05:46.969" v="188" actId="14100"/>
        <pc:sldMkLst>
          <pc:docMk/>
          <pc:sldMk cId="3891070245" sldId="317"/>
        </pc:sldMkLst>
        <pc:spChg chg="del">
          <ac:chgData name="Walsh, Sharon" userId="S::0116245s@nuigalway.ie::30f04463-5b77-4bd3-b571-6539e3e41379" providerId="AD" clId="Web-{5C3E2FE3-F889-A758-2C76-538F77A79B50}" dt="2022-09-21T10:05:40.562" v="186"/>
          <ac:spMkLst>
            <pc:docMk/>
            <pc:sldMk cId="3891070245" sldId="317"/>
            <ac:spMk id="3" creationId="{00000000-0000-0000-0000-000000000000}"/>
          </ac:spMkLst>
        </pc:spChg>
        <pc:spChg chg="mod">
          <ac:chgData name="Walsh, Sharon" userId="S::0116245s@nuigalway.ie::30f04463-5b77-4bd3-b571-6539e3e41379" providerId="AD" clId="Web-{5C3E2FE3-F889-A758-2C76-538F77A79B50}" dt="2022-09-21T10:05:46.969" v="188" actId="14100"/>
          <ac:spMkLst>
            <pc:docMk/>
            <pc:sldMk cId="3891070245" sldId="317"/>
            <ac:spMk id="7" creationId="{BC2A2ED0-A4FA-7FED-F808-B0070565C6A5}"/>
          </ac:spMkLst>
        </pc:spChg>
        <pc:picChg chg="del">
          <ac:chgData name="Walsh, Sharon" userId="S::0116245s@nuigalway.ie::30f04463-5b77-4bd3-b571-6539e3e41379" providerId="AD" clId="Web-{5C3E2FE3-F889-A758-2C76-538F77A79B50}" dt="2022-09-21T10:05:41.766" v="187"/>
          <ac:picMkLst>
            <pc:docMk/>
            <pc:sldMk cId="3891070245" sldId="317"/>
            <ac:picMk id="4" creationId="{941FDD05-CAED-FB56-7A54-F845063757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B04A2-31DE-4CB8-94F5-F8D98F9FF3E1}" type="datetimeFigureOut">
              <a:rPr lang="en-IE" smtClean="0"/>
              <a:t>15/09/2023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0F8E3F-C908-48B1-9E35-BF289EA8EBDF}" type="slidenum">
              <a:rPr lang="en-IE" smtClean="0"/>
              <a:t>‹#›</a:t>
            </a:fld>
            <a:endParaRPr lang="en-IE"/>
          </a:p>
        </p:txBody>
      </p:sp>
    </p:spTree>
    <p:extLst>
      <p:ext uri="{BB962C8B-B14F-4D97-AF65-F5344CB8AC3E}">
        <p14:creationId xmlns:p14="http://schemas.microsoft.com/office/powerpoint/2010/main" val="42153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94527-3FFB-4F32-BF1E-A678392A6580}" type="datetimeFigureOut">
              <a:rPr lang="en-IE" smtClean="0"/>
              <a:t>15/09/2023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44EA2-4FDB-4A4D-962B-13540DFB1970}" type="slidenum">
              <a:rPr lang="en-IE" smtClean="0"/>
              <a:t>‹#›</a:t>
            </a:fld>
            <a:endParaRPr lang="en-IE"/>
          </a:p>
        </p:txBody>
      </p:sp>
    </p:spTree>
    <p:extLst>
      <p:ext uri="{BB962C8B-B14F-4D97-AF65-F5344CB8AC3E}">
        <p14:creationId xmlns:p14="http://schemas.microsoft.com/office/powerpoint/2010/main" val="156952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455A33F-C8A7-DE49-A7E8-C404C327236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838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455A33F-C8A7-DE49-A7E8-C404C327236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626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8</a:t>
            </a:fld>
            <a:endParaRPr lang="en-US"/>
          </a:p>
        </p:txBody>
      </p:sp>
    </p:spTree>
    <p:extLst>
      <p:ext uri="{BB962C8B-B14F-4D97-AF65-F5344CB8AC3E}">
        <p14:creationId xmlns:p14="http://schemas.microsoft.com/office/powerpoint/2010/main" val="393306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9</a:t>
            </a:fld>
            <a:endParaRPr lang="en-US"/>
          </a:p>
        </p:txBody>
      </p:sp>
    </p:spTree>
    <p:extLst>
      <p:ext uri="{BB962C8B-B14F-4D97-AF65-F5344CB8AC3E}">
        <p14:creationId xmlns:p14="http://schemas.microsoft.com/office/powerpoint/2010/main" val="77360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Slide for inclusion at online events  to help student prepare for on campus orientation. Can also be used at on campus events particularly those on Friday morning.</a:t>
            </a:r>
          </a:p>
          <a:p>
            <a:r>
              <a:rPr lang="en-IE" err="1"/>
              <a:t>Prearrival</a:t>
            </a:r>
            <a:r>
              <a:rPr lang="en-IE"/>
              <a:t> module, Tus </a:t>
            </a:r>
            <a:r>
              <a:rPr lang="en-IE" err="1"/>
              <a:t>Maith</a:t>
            </a:r>
            <a:r>
              <a:rPr lang="en-IE"/>
              <a:t>   https://rise.articulate.com/share/1lISC-ugIiutgIXgY2JIhsQIxuqs0wng#/ has valuable information on the university, systems ID cards, intro to Student Advisers etc. Recommended to complete this before coming on campus. The Help Hub answers questions about Parking, Parents/Guardians space, supports on campus as well as info on campus tours etc.  QR code to timetable to help plan the day, location for talks, events etc. </a:t>
            </a:r>
          </a:p>
        </p:txBody>
      </p:sp>
      <p:sp>
        <p:nvSpPr>
          <p:cNvPr id="4" name="Slide Number Placeholder 3"/>
          <p:cNvSpPr>
            <a:spLocks noGrp="1"/>
          </p:cNvSpPr>
          <p:nvPr>
            <p:ph type="sldNum" sz="quarter" idx="10"/>
          </p:nvPr>
        </p:nvSpPr>
        <p:spPr/>
        <p:txBody>
          <a:bodyPr/>
          <a:lstStyle/>
          <a:p>
            <a:fld id="{651F55C1-B96B-4B28-90AE-8313490106C0}" type="slidenum">
              <a:rPr lang="en-IE" smtClean="0"/>
              <a:t>15</a:t>
            </a:fld>
            <a:endParaRPr lang="en-IE"/>
          </a:p>
        </p:txBody>
      </p:sp>
    </p:spTree>
    <p:extLst>
      <p:ext uri="{BB962C8B-B14F-4D97-AF65-F5344CB8AC3E}">
        <p14:creationId xmlns:p14="http://schemas.microsoft.com/office/powerpoint/2010/main" val="376762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err="1"/>
              <a:t>Freshers</a:t>
            </a:r>
            <a:r>
              <a:rPr lang="en-IE"/>
              <a:t> Fest on</a:t>
            </a:r>
            <a:r>
              <a:rPr lang="en-IE" baseline="0"/>
              <a:t> Friday and Saturday is optional with events to suit every taste. Encourage all to join the class photo. One mandatory event for each College on Saturday morning. Also promote the Campus tours starting from the Quad and Get Connected desk in the Library for anyone struggling with canvas, email, </a:t>
            </a:r>
            <a:r>
              <a:rPr lang="en-IE" baseline="0" err="1"/>
              <a:t>wifi</a:t>
            </a:r>
            <a:r>
              <a:rPr lang="en-IE" baseline="0"/>
              <a:t>, etc. </a:t>
            </a:r>
            <a:endParaRPr lang="en-IE"/>
          </a:p>
        </p:txBody>
      </p:sp>
      <p:sp>
        <p:nvSpPr>
          <p:cNvPr id="4" name="Slide Number Placeholder 3"/>
          <p:cNvSpPr>
            <a:spLocks noGrp="1"/>
          </p:cNvSpPr>
          <p:nvPr>
            <p:ph type="sldNum" sz="quarter" idx="10"/>
          </p:nvPr>
        </p:nvSpPr>
        <p:spPr/>
        <p:txBody>
          <a:bodyPr/>
          <a:lstStyle/>
          <a:p>
            <a:fld id="{651F55C1-B96B-4B28-90AE-8313490106C0}" type="slidenum">
              <a:rPr lang="en-IE" smtClean="0"/>
              <a:t>16</a:t>
            </a:fld>
            <a:endParaRPr lang="en-IE"/>
          </a:p>
        </p:txBody>
      </p:sp>
    </p:spTree>
    <p:extLst>
      <p:ext uri="{BB962C8B-B14F-4D97-AF65-F5344CB8AC3E}">
        <p14:creationId xmlns:p14="http://schemas.microsoft.com/office/powerpoint/2010/main" val="397731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Student Services will be in contact with more information, handy guides etc during each of these themed weeks</a:t>
            </a:r>
          </a:p>
        </p:txBody>
      </p:sp>
      <p:sp>
        <p:nvSpPr>
          <p:cNvPr id="4" name="Slide Number Placeholder 3"/>
          <p:cNvSpPr>
            <a:spLocks noGrp="1"/>
          </p:cNvSpPr>
          <p:nvPr>
            <p:ph type="sldNum" sz="quarter" idx="10"/>
          </p:nvPr>
        </p:nvSpPr>
        <p:spPr/>
        <p:txBody>
          <a:bodyPr/>
          <a:lstStyle/>
          <a:p>
            <a:fld id="{651F55C1-B96B-4B28-90AE-8313490106C0}" type="slidenum">
              <a:rPr lang="en-IE" smtClean="0"/>
              <a:t>17</a:t>
            </a:fld>
            <a:endParaRPr lang="en-IE"/>
          </a:p>
        </p:txBody>
      </p:sp>
    </p:spTree>
    <p:extLst>
      <p:ext uri="{BB962C8B-B14F-4D97-AF65-F5344CB8AC3E}">
        <p14:creationId xmlns:p14="http://schemas.microsoft.com/office/powerpoint/2010/main" val="189792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5804972" y="4571679"/>
            <a:ext cx="4652291" cy="2286128"/>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FF27FD19-E5BA-A6FA-2EF5-B770B458BFA8}"/>
              </a:ext>
            </a:extLst>
          </p:cNvPr>
          <p:cNvSpPr/>
          <p:nvPr userDrawn="1"/>
        </p:nvSpPr>
        <p:spPr>
          <a:xfrm>
            <a:off x="10457446" y="4571679"/>
            <a:ext cx="1734838" cy="2286128"/>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6379062" y="5925192"/>
            <a:ext cx="1141237" cy="397545"/>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err="1">
                <a:solidFill>
                  <a:srgbClr val="FFFFFF"/>
                </a:solidFill>
                <a:latin typeface="Spectral"/>
                <a:cs typeface="Spectral"/>
              </a:rPr>
              <a:t>of</a:t>
            </a:r>
            <a:r>
              <a:rPr sz="1637" spc="-33" err="1">
                <a:solidFill>
                  <a:srgbClr val="FFFFFF"/>
                </a:solidFill>
                <a:latin typeface="Spectral-Light"/>
                <a:cs typeface="Spectral-Light"/>
              </a:rPr>
              <a:t>Galway.ie</a:t>
            </a:r>
            <a:endParaRPr sz="1637">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5805256" y="0"/>
            <a:ext cx="6386744" cy="4571678"/>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571591" y="575076"/>
            <a:ext cx="2297469" cy="565565"/>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563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8131648" y="962"/>
            <a:ext cx="4060352" cy="6857038"/>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6968287" y="0"/>
            <a:ext cx="1163362" cy="68576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sz="1092"/>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504470" y="2197010"/>
            <a:ext cx="5524392" cy="1349098"/>
          </a:xfrm>
          <a:prstGeom prst="rect">
            <a:avLst/>
          </a:prstGeom>
        </p:spPr>
        <p:txBody>
          <a:bodyPr vert="horz" lIns="91440" tIns="45720" rIns="91440" bIns="45720" rtlCol="0" anchor="t">
            <a:noAutofit/>
          </a:bodyPr>
          <a:lstStyle>
            <a:lvl1pPr>
              <a:defRPr sz="4851"/>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54317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4629446" y="1142920"/>
            <a:ext cx="7550106" cy="5714743"/>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sz="1092"/>
          </a:p>
        </p:txBody>
      </p:sp>
      <p:sp>
        <p:nvSpPr>
          <p:cNvPr id="3" name="object 5">
            <a:extLst>
              <a:ext uri="{FF2B5EF4-FFF2-40B4-BE49-F238E27FC236}">
                <a16:creationId xmlns:a16="http://schemas.microsoft.com/office/drawing/2014/main" id="{FD4C9B6A-9486-ED9F-9769-3AEFDC203FED}"/>
              </a:ext>
            </a:extLst>
          </p:cNvPr>
          <p:cNvSpPr/>
          <p:nvPr userDrawn="1"/>
        </p:nvSpPr>
        <p:spPr>
          <a:xfrm>
            <a:off x="4629446" y="0"/>
            <a:ext cx="7550106" cy="1143256"/>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sz="1092"/>
          </a:p>
        </p:txBody>
      </p:sp>
      <p:sp>
        <p:nvSpPr>
          <p:cNvPr id="4" name="object 6">
            <a:extLst>
              <a:ext uri="{FF2B5EF4-FFF2-40B4-BE49-F238E27FC236}">
                <a16:creationId xmlns:a16="http://schemas.microsoft.com/office/drawing/2014/main" id="{1E79754E-60FB-CD46-7D42-EA29AF172D9D}"/>
              </a:ext>
            </a:extLst>
          </p:cNvPr>
          <p:cNvSpPr/>
          <p:nvPr userDrawn="1"/>
        </p:nvSpPr>
        <p:spPr>
          <a:xfrm>
            <a:off x="4464242" y="385"/>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4468389" cy="6857038"/>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5216353" y="2197010"/>
            <a:ext cx="5524392" cy="1349099"/>
          </a:xfrm>
          <a:prstGeom prst="rect">
            <a:avLst/>
          </a:prstGeom>
        </p:spPr>
        <p:txBody>
          <a:bodyPr vert="horz" lIns="91440" tIns="45720" rIns="91440" bIns="45720" rtlCol="0" anchor="t">
            <a:noAutofit/>
          </a:bodyPr>
          <a:lstStyle>
            <a:lvl1pPr>
              <a:defRPr sz="4851">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9251428" y="5728006"/>
            <a:ext cx="2297469" cy="565565"/>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54377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4464242" y="385"/>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4468389" cy="6857038"/>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5216353" y="2197010"/>
            <a:ext cx="5524392" cy="1349099"/>
          </a:xfrm>
          <a:prstGeom prst="rect">
            <a:avLst/>
          </a:prstGeom>
        </p:spPr>
        <p:txBody>
          <a:bodyPr vert="horz" lIns="91440" tIns="45720" rIns="91440" bIns="45720" rtlCol="0" anchor="t">
            <a:noAutofit/>
          </a:bodyPr>
          <a:lstStyle>
            <a:lvl1pPr>
              <a:defRPr sz="4851">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9252921" y="5727270"/>
            <a:ext cx="2297469" cy="565565"/>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71536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sz="1092"/>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Divider Slide</a:t>
            </a:r>
            <a:endParaRPr lang="en-US"/>
          </a:p>
        </p:txBody>
      </p:sp>
    </p:spTree>
    <p:extLst>
      <p:ext uri="{BB962C8B-B14F-4D97-AF65-F5344CB8AC3E}">
        <p14:creationId xmlns:p14="http://schemas.microsoft.com/office/powerpoint/2010/main" val="496092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sz="1092"/>
          </a:p>
        </p:txBody>
      </p:sp>
      <p:sp>
        <p:nvSpPr>
          <p:cNvPr id="2" name="object 3">
            <a:extLst>
              <a:ext uri="{FF2B5EF4-FFF2-40B4-BE49-F238E27FC236}">
                <a16:creationId xmlns:a16="http://schemas.microsoft.com/office/drawing/2014/main" id="{EA55BAE1-55DB-D103-8E07-708B0F0C93FB}"/>
              </a:ext>
            </a:extLst>
          </p:cNvPr>
          <p:cNvSpPr/>
          <p:nvPr userDrawn="1"/>
        </p:nvSpPr>
        <p:spPr>
          <a:xfrm>
            <a:off x="9875921" y="0"/>
            <a:ext cx="2316326" cy="68576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sz="1092"/>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571591" y="575076"/>
            <a:ext cx="2297469" cy="565565"/>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Divider Slide</a:t>
            </a:r>
            <a:endParaRPr lang="en-US"/>
          </a:p>
        </p:txBody>
      </p:sp>
    </p:spTree>
    <p:extLst>
      <p:ext uri="{BB962C8B-B14F-4D97-AF65-F5344CB8AC3E}">
        <p14:creationId xmlns:p14="http://schemas.microsoft.com/office/powerpoint/2010/main" val="354539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971082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sz="1092"/>
          </a:p>
        </p:txBody>
      </p:sp>
      <p:sp>
        <p:nvSpPr>
          <p:cNvPr id="2" name="object 8">
            <a:extLst>
              <a:ext uri="{FF2B5EF4-FFF2-40B4-BE49-F238E27FC236}">
                <a16:creationId xmlns:a16="http://schemas.microsoft.com/office/drawing/2014/main" id="{0BF286D8-2985-B164-8028-E26E66D00C5B}"/>
              </a:ext>
            </a:extLst>
          </p:cNvPr>
          <p:cNvSpPr/>
          <p:nvPr userDrawn="1"/>
        </p:nvSpPr>
        <p:spPr>
          <a:xfrm>
            <a:off x="9710820"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chemeClr val="tx1"/>
                </a:solidFill>
                <a:latin typeface="Spectral-Light"/>
                <a:cs typeface="Spectral-Light"/>
              </a:rPr>
              <a:t>University</a:t>
            </a:r>
            <a:endParaRPr sz="1637">
              <a:solidFill>
                <a:schemeClr val="tx1"/>
              </a:solidFill>
              <a:latin typeface="Spectral-Light"/>
              <a:cs typeface="Spectral-Light"/>
            </a:endParaRPr>
          </a:p>
          <a:p>
            <a:pPr marL="7701">
              <a:lnSpc>
                <a:spcPts val="1743"/>
              </a:lnSpc>
            </a:pPr>
            <a:r>
              <a:rPr sz="1637" i="1" spc="-33">
                <a:solidFill>
                  <a:schemeClr val="tx1"/>
                </a:solidFill>
                <a:latin typeface="Spectral"/>
                <a:cs typeface="Spectral"/>
              </a:rPr>
              <a:t>of</a:t>
            </a:r>
            <a:r>
              <a:rPr sz="1637" spc="-33">
                <a:solidFill>
                  <a:schemeClr val="tx1"/>
                </a:solidFill>
                <a:latin typeface="Spectral-Light"/>
                <a:cs typeface="Spectral-Light"/>
              </a:rPr>
              <a:t>Galway.ie</a:t>
            </a:r>
            <a:endParaRPr sz="1637">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571591" y="575076"/>
            <a:ext cx="2297469" cy="565565"/>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Divider Slide</a:t>
            </a:r>
            <a:endParaRPr lang="en-US"/>
          </a:p>
        </p:txBody>
      </p:sp>
    </p:spTree>
    <p:extLst>
      <p:ext uri="{BB962C8B-B14F-4D97-AF65-F5344CB8AC3E}">
        <p14:creationId xmlns:p14="http://schemas.microsoft.com/office/powerpoint/2010/main" val="108284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6379062"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12192000" cy="68576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sz="1092"/>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sz="1092"/>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sz="1092"/>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82451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1" y="-13478"/>
            <a:ext cx="12192000" cy="6857519"/>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571591" y="575076"/>
            <a:ext cx="2297469" cy="565565"/>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0697220" y="6017608"/>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Tree>
    <p:extLst>
      <p:ext uri="{BB962C8B-B14F-4D97-AF65-F5344CB8AC3E}">
        <p14:creationId xmlns:p14="http://schemas.microsoft.com/office/powerpoint/2010/main" val="44082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9875921" y="0"/>
            <a:ext cx="2316326" cy="68576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sz="1092"/>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571591" y="575076"/>
            <a:ext cx="2297469" cy="565565"/>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033259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6379062"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12192104" cy="6857831"/>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sz="1092"/>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sz="1092"/>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571591" y="575076"/>
            <a:ext cx="2297469" cy="565565"/>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71060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5805233" y="0"/>
            <a:ext cx="6387129" cy="68576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sz="1092"/>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sz="1092"/>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6379062"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571591" y="575076"/>
            <a:ext cx="2297469" cy="565565"/>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557991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245" y="571798"/>
            <a:ext cx="2295652" cy="568110"/>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520160" y="627293"/>
            <a:ext cx="8302289" cy="615900"/>
          </a:xfrm>
          <a:prstGeom prst="rect">
            <a:avLst/>
          </a:prstGeom>
        </p:spPr>
        <p:txBody>
          <a:bodyPr vert="horz" lIns="91440" tIns="45720" rIns="91440" bIns="45720" rtlCol="0" anchor="t">
            <a:noAutofit/>
          </a:bodyPr>
          <a:lstStyle>
            <a:lvl1pPr>
              <a:defRPr sz="4002"/>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520160" y="1699535"/>
            <a:ext cx="11028737" cy="4531172"/>
          </a:xfrm>
          <a:prstGeom prst="rect">
            <a:avLst/>
          </a:prstGeom>
        </p:spPr>
        <p:txBody>
          <a:bodyPr/>
          <a:lstStyle>
            <a:lvl1pPr>
              <a:defRPr sz="1940" b="0" i="0">
                <a:latin typeface="Inter" panose="02000503000000020004" pitchFamily="2" charset="0"/>
                <a:ea typeface="Inter" panose="02000503000000020004" pitchFamily="2" charset="0"/>
              </a:defRPr>
            </a:lvl1pPr>
            <a:lvl2pPr>
              <a:defRPr sz="1940" b="0" i="0">
                <a:latin typeface="Inter" panose="02000503000000020004" pitchFamily="2" charset="0"/>
                <a:ea typeface="Inter" panose="02000503000000020004" pitchFamily="2" charset="0"/>
              </a:defRPr>
            </a:lvl2pPr>
            <a:lvl3pPr>
              <a:defRPr sz="1940" b="0" i="0">
                <a:latin typeface="Inter" panose="02000503000000020004" pitchFamily="2" charset="0"/>
                <a:ea typeface="Inter" panose="02000503000000020004" pitchFamily="2" charset="0"/>
              </a:defRPr>
            </a:lvl3pPr>
            <a:lvl4pPr>
              <a:defRPr sz="1940" b="0" i="0">
                <a:latin typeface="Inter" panose="02000503000000020004" pitchFamily="2" charset="0"/>
                <a:ea typeface="Inter" panose="02000503000000020004" pitchFamily="2" charset="0"/>
              </a:defRPr>
            </a:lvl4pPr>
            <a:lvl5pPr>
              <a:defRPr sz="194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25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2026900"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568635" y="1699535"/>
            <a:ext cx="10980262" cy="3577775"/>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520160" y="627293"/>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571591" y="5728006"/>
            <a:ext cx="2297469" cy="565565"/>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68398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2026900"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566063" y="2855290"/>
            <a:ext cx="10980262" cy="3394729"/>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520160" y="1732256"/>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50675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sz="1092"/>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568635" y="1699535"/>
            <a:ext cx="10980262" cy="3577775"/>
          </a:xfrm>
          <a:prstGeom prst="rect">
            <a:avLst/>
          </a:prstGeom>
        </p:spPr>
        <p:txBody>
          <a:bodyPr/>
          <a:lstStyle>
            <a:lvl1pPr>
              <a:defRPr sz="1940" b="0" i="0">
                <a:latin typeface="Inter" panose="02000503000000020004" pitchFamily="2" charset="0"/>
                <a:ea typeface="Inter" panose="02000503000000020004" pitchFamily="2" charset="0"/>
              </a:defRPr>
            </a:lvl1pPr>
            <a:lvl2pPr>
              <a:defRPr sz="1940" b="0" i="0">
                <a:latin typeface="Inter" panose="02000503000000020004" pitchFamily="2" charset="0"/>
                <a:ea typeface="Inter" panose="02000503000000020004" pitchFamily="2" charset="0"/>
              </a:defRPr>
            </a:lvl2pPr>
            <a:lvl3pPr>
              <a:defRPr sz="1940" b="0" i="0">
                <a:latin typeface="Inter" panose="02000503000000020004" pitchFamily="2" charset="0"/>
                <a:ea typeface="Inter" panose="02000503000000020004" pitchFamily="2" charset="0"/>
              </a:defRPr>
            </a:lvl3pPr>
            <a:lvl4pPr>
              <a:defRPr sz="1940" b="0" i="0">
                <a:latin typeface="Inter" panose="02000503000000020004" pitchFamily="2" charset="0"/>
                <a:ea typeface="Inter" panose="02000503000000020004" pitchFamily="2" charset="0"/>
              </a:defRPr>
            </a:lvl4pPr>
            <a:lvl5pPr>
              <a:defRPr sz="194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520160" y="627293"/>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571591" y="5728006"/>
            <a:ext cx="2297469" cy="565565"/>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174646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sz="1092"/>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566063" y="2855290"/>
            <a:ext cx="10980262" cy="3394729"/>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520160" y="1732256"/>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571591" y="575076"/>
            <a:ext cx="2297469" cy="565565"/>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1186206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6968287"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7130512" y="0"/>
            <a:ext cx="5061488" cy="68576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566370" y="3416487"/>
            <a:ext cx="5853107" cy="2833532"/>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520159" y="1735126"/>
            <a:ext cx="5390997" cy="1231797"/>
          </a:xfrm>
          <a:prstGeom prst="rect">
            <a:avLst/>
          </a:prstGeom>
        </p:spPr>
        <p:txBody>
          <a:bodyPr vert="horz" lIns="91440" tIns="45720" rIns="91440" bIns="45720" rtlCol="0" anchor="t">
            <a:noAutofit/>
          </a:bodyPr>
          <a:lstStyle>
            <a:lvl1pPr>
              <a:defRPr sz="4002"/>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1769342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9251428" y="5728006"/>
            <a:ext cx="2297469" cy="565565"/>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6" name="object 10">
            <a:extLst>
              <a:ext uri="{FF2B5EF4-FFF2-40B4-BE49-F238E27FC236}">
                <a16:creationId xmlns:a16="http://schemas.microsoft.com/office/drawing/2014/main" id="{2418B32C-4041-FB93-A954-CA60B3ACC7DE}"/>
              </a:ext>
            </a:extLst>
          </p:cNvPr>
          <p:cNvSpPr/>
          <p:nvPr/>
        </p:nvSpPr>
        <p:spPr>
          <a:xfrm>
            <a:off x="5056105" y="0"/>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sz="1092"/>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6291"/>
            <a:ext cx="5062833" cy="6857038"/>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5800107" y="2273567"/>
            <a:ext cx="5853107" cy="2833532"/>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5800107" y="561884"/>
            <a:ext cx="5390997" cy="1231797"/>
          </a:xfrm>
          <a:prstGeom prst="rect">
            <a:avLst/>
          </a:prstGeom>
        </p:spPr>
        <p:txBody>
          <a:bodyPr vert="horz" lIns="91440" tIns="45720" rIns="91440" bIns="45720" rtlCol="0" anchor="t">
            <a:noAutofit/>
          </a:bodyPr>
          <a:lstStyle>
            <a:lvl1pPr>
              <a:defRPr sz="4002"/>
            </a:lvl1pPr>
          </a:lstStyle>
          <a:p>
            <a:r>
              <a:rPr lang="en-GB"/>
              <a:t>Text &amp; image slide title maximum of 2 lines</a:t>
            </a:r>
            <a:endParaRPr lang="en-US"/>
          </a:p>
        </p:txBody>
      </p:sp>
    </p:spTree>
    <p:extLst>
      <p:ext uri="{BB962C8B-B14F-4D97-AF65-F5344CB8AC3E}">
        <p14:creationId xmlns:p14="http://schemas.microsoft.com/office/powerpoint/2010/main" val="2607782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165205" y="0"/>
            <a:ext cx="12026795" cy="6861179"/>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165205" cy="686130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9251428" y="5728006"/>
            <a:ext cx="2297469" cy="565565"/>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82097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2027229" cy="6861305"/>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2026796" y="0"/>
            <a:ext cx="165204" cy="686130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571591" y="575076"/>
            <a:ext cx="2297469" cy="565565"/>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318142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3738167" y="0"/>
            <a:ext cx="8288628" cy="6861305"/>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146"/>
            <a:ext cx="3739239" cy="6857854"/>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sz="1092"/>
          </a:p>
        </p:txBody>
      </p:sp>
      <p:sp>
        <p:nvSpPr>
          <p:cNvPr id="13" name="object 4">
            <a:extLst>
              <a:ext uri="{FF2B5EF4-FFF2-40B4-BE49-F238E27FC236}">
                <a16:creationId xmlns:a16="http://schemas.microsoft.com/office/drawing/2014/main" id="{F1A69EF5-32A0-FCE9-5AAE-559EC8C77D31}"/>
              </a:ext>
            </a:extLst>
          </p:cNvPr>
          <p:cNvSpPr/>
          <p:nvPr userDrawn="1"/>
        </p:nvSpPr>
        <p:spPr>
          <a:xfrm>
            <a:off x="0" y="5714744"/>
            <a:ext cx="3739239" cy="1143256"/>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sz="1092"/>
          </a:p>
        </p:txBody>
      </p:sp>
      <p:sp>
        <p:nvSpPr>
          <p:cNvPr id="21" name="object 8">
            <a:extLst>
              <a:ext uri="{FF2B5EF4-FFF2-40B4-BE49-F238E27FC236}">
                <a16:creationId xmlns:a16="http://schemas.microsoft.com/office/drawing/2014/main" id="{D0A1A21B-A4A0-F8A4-2DFB-D368356385C2}"/>
              </a:ext>
            </a:extLst>
          </p:cNvPr>
          <p:cNvSpPr/>
          <p:nvPr userDrawn="1"/>
        </p:nvSpPr>
        <p:spPr>
          <a:xfrm>
            <a:off x="12026795" y="0"/>
            <a:ext cx="165206" cy="686130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571591" y="575076"/>
            <a:ext cx="2297469" cy="565565"/>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150969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0066056" y="0"/>
            <a:ext cx="2126228" cy="68576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sz="1092"/>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6379062"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571591" y="575076"/>
            <a:ext cx="2297469" cy="565565"/>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0066030" y="0"/>
            <a:ext cx="2126228" cy="1714693"/>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sz="1092"/>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5805257" y="0"/>
            <a:ext cx="4260800" cy="685800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227182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2026796" y="0"/>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sz="1092"/>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583877" y="1642633"/>
            <a:ext cx="2915359" cy="2669874"/>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4432404" y="1642633"/>
            <a:ext cx="2915359" cy="2669874"/>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8249648" y="1642633"/>
            <a:ext cx="2915359" cy="2669874"/>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571591" y="575076"/>
            <a:ext cx="2297469" cy="565565"/>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60140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245" y="571798"/>
            <a:ext cx="2295652" cy="568110"/>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059877" y="1786251"/>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4756173" y="1749803"/>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8452469" y="1740447"/>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520160" y="627293"/>
            <a:ext cx="8209867" cy="615900"/>
          </a:xfrm>
          <a:prstGeom prst="rect">
            <a:avLst/>
          </a:prstGeom>
        </p:spPr>
        <p:txBody>
          <a:bodyPr vert="horz" lIns="91440" tIns="45720" rIns="91440" bIns="45720" rtlCol="0" anchor="t">
            <a:noAutofit/>
          </a:bodyPr>
          <a:lstStyle>
            <a:lvl1pPr>
              <a:defRPr sz="4002"/>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6604321" y="1749803"/>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0300616" y="1749803"/>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2908025" y="1749803"/>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059877"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4756173"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8452469"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6604321"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0300616"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2908025" y="3467349"/>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059877" y="5221342"/>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4756173" y="5184894"/>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8452469" y="5175538"/>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6604321" y="5184894"/>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0300616" y="5184894"/>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2908025" y="5184894"/>
            <a:ext cx="947325" cy="947259"/>
          </a:xfrm>
          <a:prstGeom prst="rect">
            <a:avLst/>
          </a:prstGeom>
        </p:spPr>
        <p:txBody>
          <a:bodyPr anchor="ctr">
            <a:normAutofit/>
          </a:bodyPr>
          <a:lstStyle>
            <a:lvl1pPr marL="0" indent="0" algn="ctr">
              <a:buNone/>
              <a:defRPr sz="728"/>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GB"/>
              <a:t>Click icon to add picture</a:t>
            </a:r>
            <a:endParaRPr lang="en-US"/>
          </a:p>
        </p:txBody>
      </p:sp>
    </p:spTree>
    <p:extLst>
      <p:ext uri="{BB962C8B-B14F-4D97-AF65-F5344CB8AC3E}">
        <p14:creationId xmlns:p14="http://schemas.microsoft.com/office/powerpoint/2010/main" val="154091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520160" y="1732256"/>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566063" y="2855290"/>
            <a:ext cx="10980262" cy="3394729"/>
          </a:xfrm>
          <a:prstGeom prst="rect">
            <a:avLst/>
          </a:prstGeom>
        </p:spPr>
        <p:txBody>
          <a:bodyPr/>
          <a:lstStyle>
            <a:lvl1pPr>
              <a:defRPr sz="1940" b="0" i="0">
                <a:latin typeface="Inter" panose="02000503000000020004" pitchFamily="2" charset="0"/>
                <a:ea typeface="Inter" panose="02000503000000020004" pitchFamily="2" charset="0"/>
              </a:defRPr>
            </a:lvl1pPr>
            <a:lvl2pPr>
              <a:defRPr sz="1698" b="0" i="0">
                <a:latin typeface="Inter" panose="02000503000000020004" pitchFamily="2" charset="0"/>
                <a:ea typeface="Inter" panose="02000503000000020004" pitchFamily="2" charset="0"/>
              </a:defRPr>
            </a:lvl2pPr>
            <a:lvl3pPr>
              <a:defRPr sz="1455" b="0" i="0">
                <a:latin typeface="Inter" panose="02000503000000020004" pitchFamily="2" charset="0"/>
                <a:ea typeface="Inter" panose="02000503000000020004" pitchFamily="2" charset="0"/>
              </a:defRPr>
            </a:lvl3pPr>
            <a:lvl4pPr>
              <a:defRPr sz="1213" b="0" i="0">
                <a:latin typeface="Inter" panose="02000503000000020004" pitchFamily="2" charset="0"/>
                <a:ea typeface="Inter" panose="02000503000000020004" pitchFamily="2" charset="0"/>
              </a:defRPr>
            </a:lvl4pPr>
            <a:lvl5pPr>
              <a:defRPr sz="1092"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571592" y="577739"/>
            <a:ext cx="4833471" cy="562903"/>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sz="1092"/>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sz="1092"/>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sz="1092"/>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sz="1092"/>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sz="1092"/>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sz="1092"/>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sz="1092"/>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sz="1092"/>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sz="1092"/>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sz="1092"/>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sz="1092"/>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sz="1092"/>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sz="1092"/>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sz="1092"/>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sz="1092"/>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sz="1092"/>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sz="1092"/>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sz="1092"/>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sz="1092"/>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sz="1092"/>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sz="1092"/>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sz="1092"/>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sz="1092"/>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sz="1092"/>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sz="1092"/>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sz="1092"/>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sz="1092"/>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sz="1092"/>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sz="1092"/>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sz="1092"/>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sz="1092"/>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sz="1092"/>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sz="1092"/>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sz="1092"/>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sz="1092"/>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sz="1092"/>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sz="1092"/>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sz="1092"/>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sz="1092"/>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sz="1092"/>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sz="1092"/>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sz="1092"/>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sz="1092"/>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sz="1092"/>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sz="1092"/>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sz="1092"/>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sz="1092"/>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sz="1092"/>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sz="1092"/>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sz="1092"/>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sz="1092"/>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1346515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0604798" y="5873952"/>
            <a:ext cx="1018567" cy="664524"/>
          </a:xfrm>
          <a:prstGeom prst="rect">
            <a:avLst/>
          </a:prstGeom>
        </p:spPr>
        <p:txBody>
          <a:bodyPr vert="horz" wrap="square" lIns="0" tIns="10397" rIns="0" bIns="0" rtlCol="0">
            <a:spAutoFit/>
          </a:bodyPr>
          <a:lstStyle/>
          <a:p>
            <a:pPr marL="7701">
              <a:lnSpc>
                <a:spcPts val="1743"/>
              </a:lnSpc>
              <a:spcBef>
                <a:spcPts val="82"/>
              </a:spcBef>
            </a:pPr>
            <a:r>
              <a:rPr sz="1637" spc="-6">
                <a:solidFill>
                  <a:schemeClr val="tx1"/>
                </a:solidFill>
                <a:latin typeface="Spectral-Light"/>
                <a:cs typeface="Spectral-Light"/>
              </a:rPr>
              <a:t>University</a:t>
            </a:r>
            <a:endParaRPr sz="1637">
              <a:solidFill>
                <a:schemeClr val="tx1"/>
              </a:solidFill>
              <a:latin typeface="Spectral-Light"/>
              <a:cs typeface="Spectral-Light"/>
            </a:endParaRPr>
          </a:p>
          <a:p>
            <a:pPr marL="7701">
              <a:lnSpc>
                <a:spcPts val="1743"/>
              </a:lnSpc>
            </a:pPr>
            <a:r>
              <a:rPr sz="1637" i="1" spc="-33">
                <a:solidFill>
                  <a:schemeClr val="tx1"/>
                </a:solidFill>
                <a:latin typeface="Spectral"/>
                <a:cs typeface="Spectral"/>
              </a:rPr>
              <a:t>of</a:t>
            </a:r>
            <a:r>
              <a:rPr sz="1637" spc="-33">
                <a:solidFill>
                  <a:schemeClr val="tx1"/>
                </a:solidFill>
                <a:latin typeface="Spectral-Light"/>
                <a:cs typeface="Spectral-Light"/>
              </a:rPr>
              <a:t>Galway</a:t>
            </a:r>
            <a:r>
              <a:rPr sz="1637" spc="-33">
                <a:solidFill>
                  <a:srgbClr val="FFFFFF"/>
                </a:solidFill>
                <a:latin typeface="Spectral-Light"/>
                <a:cs typeface="Spectral-Light"/>
              </a:rPr>
              <a:t>.ie</a:t>
            </a:r>
            <a:endParaRPr sz="1637">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568635" y="5729289"/>
            <a:ext cx="4856324" cy="565564"/>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sz="1092"/>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sz="1092"/>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sz="1092"/>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sz="1092"/>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sz="1092"/>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sz="1092"/>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sz="1092"/>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sz="1092"/>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sz="1092"/>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sz="1092"/>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sz="1092"/>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sz="1092"/>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sz="1092"/>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sz="1092"/>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sz="1092"/>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sz="1092"/>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sz="1092"/>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sz="1092"/>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sz="1092"/>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sz="1092"/>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sz="1092"/>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sz="1092"/>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sz="1092"/>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sz="1092"/>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sz="1092"/>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sz="1092"/>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sz="1092"/>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sz="1092"/>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sz="1092"/>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sz="1092"/>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sz="1092"/>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sz="1092"/>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sz="1092"/>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sz="1092"/>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sz="1092"/>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sz="1092"/>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sz="1092"/>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sz="1092"/>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sz="1092"/>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sz="1092"/>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sz="1092"/>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sz="1092"/>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sz="1092"/>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sz="1092"/>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sz="1092"/>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sz="1092"/>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sz="1092"/>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sz="1092"/>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sz="1092"/>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sz="1092"/>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sz="1092"/>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568635" y="1699535"/>
            <a:ext cx="10980262" cy="3577775"/>
          </a:xfrm>
          <a:prstGeom prst="rect">
            <a:avLst/>
          </a:prstGeom>
        </p:spPr>
        <p:txBody>
          <a:bodyPr/>
          <a:lstStyle>
            <a:lvl1pPr>
              <a:defRPr sz="1940" b="0" i="0">
                <a:latin typeface="Inter" panose="02000503000000020004" pitchFamily="2" charset="0"/>
                <a:ea typeface="Inter" panose="02000503000000020004" pitchFamily="2" charset="0"/>
              </a:defRPr>
            </a:lvl1pPr>
            <a:lvl2pPr>
              <a:defRPr sz="1940" b="0" i="0">
                <a:latin typeface="Inter" panose="02000503000000020004" pitchFamily="2" charset="0"/>
                <a:ea typeface="Inter" panose="02000503000000020004" pitchFamily="2" charset="0"/>
              </a:defRPr>
            </a:lvl2pPr>
            <a:lvl3pPr>
              <a:defRPr sz="1940" b="0" i="0">
                <a:latin typeface="Inter" panose="02000503000000020004" pitchFamily="2" charset="0"/>
                <a:ea typeface="Inter" panose="02000503000000020004" pitchFamily="2" charset="0"/>
              </a:defRPr>
            </a:lvl3pPr>
            <a:lvl4pPr>
              <a:defRPr sz="1940" b="0" i="0">
                <a:latin typeface="Inter" panose="02000503000000020004" pitchFamily="2" charset="0"/>
                <a:ea typeface="Inter" panose="02000503000000020004" pitchFamily="2" charset="0"/>
              </a:defRPr>
            </a:lvl4pPr>
            <a:lvl5pPr>
              <a:defRPr sz="194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520160" y="627293"/>
            <a:ext cx="9226509" cy="615900"/>
          </a:xfrm>
          <a:prstGeom prst="rect">
            <a:avLst/>
          </a:prstGeom>
        </p:spPr>
        <p:txBody>
          <a:bodyPr vert="horz" lIns="91440" tIns="45720" rIns="91440" bIns="45720" rtlCol="0" anchor="t">
            <a:noAutofit/>
          </a:bodyPr>
          <a:lstStyle>
            <a:lvl1pPr>
              <a:defRPr sz="4002"/>
            </a:lvl1pPr>
          </a:lstStyle>
          <a:p>
            <a:r>
              <a:rPr lang="en-GB"/>
              <a:t>Text only slide title maximum of 1 line</a:t>
            </a:r>
            <a:endParaRPr lang="en-US"/>
          </a:p>
        </p:txBody>
      </p:sp>
    </p:spTree>
    <p:extLst>
      <p:ext uri="{BB962C8B-B14F-4D97-AF65-F5344CB8AC3E}">
        <p14:creationId xmlns:p14="http://schemas.microsoft.com/office/powerpoint/2010/main" val="1494146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165100" y="5143139"/>
            <a:ext cx="12027181" cy="1714693"/>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sz="1092"/>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sz="1092"/>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5143139"/>
            <a:ext cx="165204" cy="1714693"/>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sz="1092"/>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0604798" y="5873952"/>
            <a:ext cx="1018567" cy="664524"/>
          </a:xfrm>
          <a:prstGeom prst="rect">
            <a:avLst/>
          </a:prstGeom>
        </p:spPr>
        <p:txBody>
          <a:bodyPr vert="horz" wrap="square" lIns="0" tIns="10397" rIns="0" bIns="0" rtlCol="0">
            <a:spAutoFit/>
          </a:bodyPr>
          <a:lstStyle/>
          <a:p>
            <a:pPr marL="7701">
              <a:lnSpc>
                <a:spcPts val="1743"/>
              </a:lnSpc>
              <a:spcBef>
                <a:spcPts val="82"/>
              </a:spcBef>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1729607" y="2920494"/>
            <a:ext cx="8732786" cy="1017014"/>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sz="1092"/>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sz="1092"/>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sz="1092"/>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sz="1092"/>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sz="1092"/>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sz="1092"/>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sz="1092"/>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sz="1092"/>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sz="1092"/>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sz="1092"/>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sz="1092"/>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sz="1092"/>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sz="1092"/>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sz="1092"/>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sz="1092"/>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sz="1092"/>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4266377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165100" y="5143139"/>
            <a:ext cx="12027181" cy="1714693"/>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sz="1092"/>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sz="1092"/>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5143139"/>
            <a:ext cx="165204" cy="1714693"/>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sz="1092"/>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0604798" y="5873952"/>
            <a:ext cx="1018567" cy="664524"/>
          </a:xfrm>
          <a:prstGeom prst="rect">
            <a:avLst/>
          </a:prstGeom>
        </p:spPr>
        <p:txBody>
          <a:bodyPr vert="horz" wrap="square" lIns="0" tIns="10397" rIns="0" bIns="0" rtlCol="0">
            <a:spAutoFit/>
          </a:bodyPr>
          <a:lstStyle/>
          <a:p>
            <a:pPr marL="7701">
              <a:lnSpc>
                <a:spcPts val="1743"/>
              </a:lnSpc>
              <a:spcBef>
                <a:spcPts val="82"/>
              </a:spcBef>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571591" y="575076"/>
            <a:ext cx="2297469" cy="565565"/>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899380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2027181" cy="68576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sz="1092"/>
          </a:p>
        </p:txBody>
      </p:sp>
      <p:sp>
        <p:nvSpPr>
          <p:cNvPr id="3" name="object 4">
            <a:extLst>
              <a:ext uri="{FF2B5EF4-FFF2-40B4-BE49-F238E27FC236}">
                <a16:creationId xmlns:a16="http://schemas.microsoft.com/office/drawing/2014/main" id="{3322B9D8-434C-8A69-9148-097A3BE4B4C7}"/>
              </a:ext>
            </a:extLst>
          </p:cNvPr>
          <p:cNvSpPr/>
          <p:nvPr userDrawn="1"/>
        </p:nvSpPr>
        <p:spPr>
          <a:xfrm>
            <a:off x="12026796"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sz="1092"/>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2956528" y="2653931"/>
            <a:ext cx="6312189" cy="1553863"/>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489780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2026796" y="0"/>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2956529" y="2652068"/>
            <a:ext cx="6312189" cy="1553863"/>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42732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5805233" y="0"/>
            <a:ext cx="6387025" cy="6857831"/>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sz="1092"/>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5970333" y="1"/>
            <a:ext cx="6238857" cy="5142657"/>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571591" y="575076"/>
            <a:ext cx="2297469" cy="565565"/>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52287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5805233" y="0"/>
            <a:ext cx="6387129" cy="68576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sz="1092"/>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sz="1092"/>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571591" y="575076"/>
            <a:ext cx="2297469" cy="565565"/>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212681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1"/>
            <a:ext cx="5805256" cy="5143307"/>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sz="1092"/>
          </a:p>
        </p:txBody>
      </p:sp>
      <p:sp>
        <p:nvSpPr>
          <p:cNvPr id="9" name="object 8">
            <a:extLst>
              <a:ext uri="{FF2B5EF4-FFF2-40B4-BE49-F238E27FC236}">
                <a16:creationId xmlns:a16="http://schemas.microsoft.com/office/drawing/2014/main" id="{04816E4B-CD6A-64CD-8C23-DBB4D31DE787}"/>
              </a:ext>
            </a:extLst>
          </p:cNvPr>
          <p:cNvSpPr/>
          <p:nvPr/>
        </p:nvSpPr>
        <p:spPr>
          <a:xfrm>
            <a:off x="0" y="5143139"/>
            <a:ext cx="12192000" cy="1714693"/>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sz="1092"/>
          </a:p>
        </p:txBody>
      </p:sp>
      <p:sp>
        <p:nvSpPr>
          <p:cNvPr id="8" name="object 7">
            <a:extLst>
              <a:ext uri="{FF2B5EF4-FFF2-40B4-BE49-F238E27FC236}">
                <a16:creationId xmlns:a16="http://schemas.microsoft.com/office/drawing/2014/main" id="{5E51CF40-B23A-679E-4B66-B05C06950D7E}"/>
              </a:ext>
            </a:extLst>
          </p:cNvPr>
          <p:cNvSpPr/>
          <p:nvPr/>
        </p:nvSpPr>
        <p:spPr>
          <a:xfrm>
            <a:off x="5805233" y="1"/>
            <a:ext cx="165204" cy="5143307"/>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sz="1092"/>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5970437" y="1"/>
            <a:ext cx="6238857" cy="5142657"/>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571591" y="575076"/>
            <a:ext cx="2297469" cy="565565"/>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Tree>
    <p:extLst>
      <p:ext uri="{BB962C8B-B14F-4D97-AF65-F5344CB8AC3E}">
        <p14:creationId xmlns:p14="http://schemas.microsoft.com/office/powerpoint/2010/main" val="44669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571592" y="5790433"/>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571591" y="575076"/>
            <a:ext cx="2297469" cy="565565"/>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5805255" y="0"/>
            <a:ext cx="6388033" cy="6692088"/>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8916317" y="3581028"/>
            <a:ext cx="165911" cy="6388033"/>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664014" y="5882848"/>
            <a:ext cx="1018567" cy="615553"/>
          </a:xfrm>
          <a:prstGeom prst="rect">
            <a:avLst/>
          </a:prstGeom>
        </p:spPr>
        <p:txBody>
          <a:bodyPr vert="horz" wrap="square" lIns="0" tIns="0" rIns="0" bIns="0" rtlCol="0">
            <a:spAutoFit/>
          </a:bodyPr>
          <a:lstStyle/>
          <a:p>
            <a:pPr marL="7701">
              <a:lnSpc>
                <a:spcPts val="1425"/>
              </a:lnSpc>
            </a:pPr>
            <a:r>
              <a:rPr sz="1637" spc="-6">
                <a:solidFill>
                  <a:schemeClr val="tx1"/>
                </a:solidFill>
                <a:latin typeface="Spectral-Light"/>
                <a:cs typeface="Spectral-Light"/>
              </a:rPr>
              <a:t>University</a:t>
            </a:r>
            <a:endParaRPr sz="1637">
              <a:solidFill>
                <a:schemeClr val="tx1"/>
              </a:solidFill>
              <a:latin typeface="Spectral-Light"/>
              <a:cs typeface="Spectral-Light"/>
            </a:endParaRPr>
          </a:p>
          <a:p>
            <a:pPr marL="7701">
              <a:lnSpc>
                <a:spcPts val="1743"/>
              </a:lnSpc>
            </a:pPr>
            <a:r>
              <a:rPr sz="1637" i="1" spc="-33">
                <a:solidFill>
                  <a:schemeClr val="tx1"/>
                </a:solidFill>
                <a:latin typeface="Spectral"/>
                <a:cs typeface="Spectral"/>
              </a:rPr>
              <a:t>of</a:t>
            </a:r>
            <a:r>
              <a:rPr sz="1637" spc="-33">
                <a:solidFill>
                  <a:schemeClr val="tx1"/>
                </a:solidFill>
                <a:latin typeface="Spectral-Light"/>
                <a:cs typeface="Spectral-Light"/>
              </a:rPr>
              <a:t>Galway.ie</a:t>
            </a:r>
            <a:endParaRPr sz="1637">
              <a:solidFill>
                <a:schemeClr val="tx1"/>
              </a:solidFill>
              <a:latin typeface="Spectral-Light"/>
              <a:cs typeface="Spectral-Light"/>
            </a:endParaRPr>
          </a:p>
        </p:txBody>
      </p:sp>
    </p:spTree>
    <p:extLst>
      <p:ext uri="{BB962C8B-B14F-4D97-AF65-F5344CB8AC3E}">
        <p14:creationId xmlns:p14="http://schemas.microsoft.com/office/powerpoint/2010/main" val="354478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12192000" cy="685800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sz="1092"/>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571591" y="575076"/>
            <a:ext cx="2297469" cy="565565"/>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sz="1092"/>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sz="1092"/>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sz="1092"/>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sz="1092"/>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sz="1092"/>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sz="1092"/>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sz="1092"/>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sz="1092"/>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sz="1092"/>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sz="1092"/>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sz="1092"/>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sz="1092"/>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sz="1092"/>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sz="1092"/>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sz="1092"/>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sz="1092"/>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sz="1092"/>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sz="1092"/>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sz="1092"/>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sz="1092"/>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sz="1092"/>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571592" y="5790433"/>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5805255" y="0"/>
            <a:ext cx="6388033" cy="6692088"/>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8916317" y="3581028"/>
            <a:ext cx="165911" cy="6388033"/>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sz="1092"/>
          </a:p>
        </p:txBody>
      </p:sp>
    </p:spTree>
    <p:extLst>
      <p:ext uri="{BB962C8B-B14F-4D97-AF65-F5344CB8AC3E}">
        <p14:creationId xmlns:p14="http://schemas.microsoft.com/office/powerpoint/2010/main" val="409181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571592" y="5790433"/>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518876" y="2036694"/>
            <a:ext cx="4459087" cy="2286128"/>
          </a:xfrm>
          <a:prstGeom prst="rect">
            <a:avLst/>
          </a:prstGeom>
        </p:spPr>
        <p:txBody>
          <a:bodyPr vert="horz" lIns="91440" tIns="45720" rIns="91440" bIns="45720" rtlCol="0" anchor="t">
            <a:noAutofit/>
          </a:bodyPr>
          <a:lstStyle>
            <a:lvl1pPr>
              <a:defRPr sz="5336">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571591" y="575076"/>
            <a:ext cx="2297469" cy="565565"/>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sz="1092"/>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sz="1092"/>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sz="1092"/>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sz="1092"/>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sz="1092"/>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sz="1092"/>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sz="1092"/>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sz="1092"/>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sz="1092"/>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sz="1092"/>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sz="1092"/>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sz="1092"/>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sz="1092"/>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sz="1092"/>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sz="1092"/>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sz="1092"/>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sz="1092"/>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sz="1092"/>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sz="1092"/>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sz="1092"/>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sz="1092"/>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sz="1092"/>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sz="1092"/>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sz="1092"/>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sz="1092"/>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sz="1092"/>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sz="1092"/>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sz="1092"/>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sz="1092"/>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sz="1092"/>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sz="1092"/>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sz="1092"/>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sz="1092"/>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sz="1092"/>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sz="1092"/>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sz="1092"/>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sz="1092"/>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sz="1092"/>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sz="1092"/>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sz="1092"/>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sz="1092"/>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sz="1092"/>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sz="1092"/>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sz="1092"/>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sz="1092"/>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2026796" y="385"/>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sz="1092"/>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chemeClr val="tx1"/>
                </a:solidFill>
                <a:latin typeface="Spectral-Light"/>
                <a:cs typeface="Spectral-Light"/>
              </a:rPr>
              <a:t>University</a:t>
            </a:r>
            <a:endParaRPr sz="1637">
              <a:solidFill>
                <a:schemeClr val="tx1"/>
              </a:solidFill>
              <a:latin typeface="Spectral-Light"/>
              <a:cs typeface="Spectral-Light"/>
            </a:endParaRPr>
          </a:p>
          <a:p>
            <a:pPr marL="7701">
              <a:lnSpc>
                <a:spcPts val="1743"/>
              </a:lnSpc>
            </a:pPr>
            <a:r>
              <a:rPr sz="1637" i="1" spc="-33">
                <a:solidFill>
                  <a:schemeClr val="tx1"/>
                </a:solidFill>
                <a:latin typeface="Spectral"/>
                <a:cs typeface="Spectral"/>
              </a:rPr>
              <a:t>of</a:t>
            </a:r>
            <a:r>
              <a:rPr sz="1637" spc="-33">
                <a:solidFill>
                  <a:schemeClr val="tx1"/>
                </a:solidFill>
                <a:latin typeface="Spectral-Light"/>
                <a:cs typeface="Spectral-Light"/>
              </a:rPr>
              <a:t>Galway.ie</a:t>
            </a:r>
            <a:endParaRPr sz="1637">
              <a:solidFill>
                <a:schemeClr val="tx1"/>
              </a:solidFill>
              <a:latin typeface="Spectral-Light"/>
              <a:cs typeface="Spectral-Light"/>
            </a:endParaRPr>
          </a:p>
        </p:txBody>
      </p:sp>
    </p:spTree>
    <p:extLst>
      <p:ext uri="{BB962C8B-B14F-4D97-AF65-F5344CB8AC3E}">
        <p14:creationId xmlns:p14="http://schemas.microsoft.com/office/powerpoint/2010/main" val="3250205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6429" y="1947961"/>
            <a:ext cx="4107708" cy="1338828"/>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extLst>
      <p:ext uri="{BB962C8B-B14F-4D97-AF65-F5344CB8AC3E}">
        <p14:creationId xmlns:p14="http://schemas.microsoft.com/office/powerpoint/2010/main" val="3385327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iversityofgalway.ie/registration/"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versityofgalway.ie/student-life/student-support/"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mailto:law@universityofgalway.ie" TargetMode="External"/><Relationship Id="rId2" Type="http://schemas.openxmlformats.org/officeDocument/2006/relationships/hyperlink" Target="https://www.universityofgalway.ie/law/students/timetables/" TargetMode="External"/><Relationship Id="rId1" Type="http://schemas.openxmlformats.org/officeDocument/2006/relationships/slideLayout" Target="../slideLayouts/slideLayout20.xml"/><Relationship Id="rId5" Type="http://schemas.openxmlformats.org/officeDocument/2006/relationships/hyperlink" Target="https://www.universityofgalway.ie/law/students/startofterm/" TargetMode="External"/><Relationship Id="rId4" Type="http://schemas.openxmlformats.org/officeDocument/2006/relationships/hyperlink" Target="mailto:annmarie.gilchrist@universityofgalway.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
        <p:nvSpPr>
          <p:cNvPr id="7" name="Title 1">
            <a:extLst>
              <a:ext uri="{FF2B5EF4-FFF2-40B4-BE49-F238E27FC236}">
                <a16:creationId xmlns:a16="http://schemas.microsoft.com/office/drawing/2014/main" id="{BC2A2ED0-A4FA-7FED-F808-B0070565C6A5}"/>
              </a:ext>
            </a:extLst>
          </p:cNvPr>
          <p:cNvSpPr txBox="1">
            <a:spLocks/>
          </p:cNvSpPr>
          <p:nvPr/>
        </p:nvSpPr>
        <p:spPr>
          <a:xfrm>
            <a:off x="510249" y="1605373"/>
            <a:ext cx="5020361" cy="2286128"/>
          </a:xfrm>
          <a:prstGeom prst="rect">
            <a:avLst/>
          </a:prstGeom>
        </p:spPr>
        <p:txBody>
          <a:bodyPr vert="horz" wrap="square" lIns="91440" tIns="45720" rIns="91440" bIns="45720" rtlCol="0" anchor="t">
            <a:noAutofit/>
          </a:bodyPr>
          <a:lstStyle>
            <a:lvl1pPr eaLnBrk="1" hangingPunct="1">
              <a:defRPr sz="5336" b="0" i="0">
                <a:solidFill>
                  <a:schemeClr val="tx1"/>
                </a:solidFill>
                <a:latin typeface="Spectral-Light"/>
                <a:ea typeface="+mj-ea"/>
                <a:cs typeface="Spectral-Light"/>
              </a:defRPr>
            </a:lvl1pPr>
          </a:lstStyle>
          <a:p>
            <a:r>
              <a:rPr lang="en-GB" sz="3600" kern="0">
                <a:latin typeface="Spectral-Light" panose="020B0604020202020204" charset="0"/>
              </a:rPr>
              <a:t>School of Law</a:t>
            </a:r>
            <a:br>
              <a:rPr lang="en-GB" sz="3600" kern="0">
                <a:latin typeface="Spectral-Light" panose="020B0604020202020204" charset="0"/>
              </a:rPr>
            </a:br>
            <a:r>
              <a:rPr lang="en-GB" altLang="en-US" sz="3600" kern="0">
                <a:latin typeface="Spectral-Light" panose="020B0604020202020204" charset="0"/>
              </a:rPr>
              <a:t>Orientation 2023/2024</a:t>
            </a:r>
            <a:r>
              <a:rPr lang="en-IE" sz="2800" kern="0">
                <a:latin typeface="Spectral-Light" panose="020B0604020202020204" charset="0"/>
              </a:rPr>
              <a:t> </a:t>
            </a:r>
            <a:br>
              <a:rPr lang="en-IE" sz="8800" kern="0">
                <a:latin typeface="Spectral-Light" panose="020B0604020202020204" charset="0"/>
                <a:cs typeface="Calibri" panose="020F0502020204030204" pitchFamily="34" charset="0"/>
              </a:rPr>
            </a:br>
            <a:endParaRPr lang="en-US" sz="6600" kern="0">
              <a:latin typeface="Spectral-Light" panose="020B0604020202020204" charset="0"/>
            </a:endParaRPr>
          </a:p>
        </p:txBody>
      </p:sp>
    </p:spTree>
    <p:extLst>
      <p:ext uri="{BB962C8B-B14F-4D97-AF65-F5344CB8AC3E}">
        <p14:creationId xmlns:p14="http://schemas.microsoft.com/office/powerpoint/2010/main" val="389107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8E8D-1A06-2845-D595-EDFD31F19AC8}"/>
              </a:ext>
            </a:extLst>
          </p:cNvPr>
          <p:cNvSpPr>
            <a:spLocks noGrp="1"/>
          </p:cNvSpPr>
          <p:nvPr>
            <p:ph type="title"/>
          </p:nvPr>
        </p:nvSpPr>
        <p:spPr/>
        <p:txBody>
          <a:bodyPr/>
          <a:lstStyle/>
          <a:p>
            <a:r>
              <a:rPr lang="en-US"/>
              <a:t>General Tips</a:t>
            </a:r>
          </a:p>
        </p:txBody>
      </p:sp>
    </p:spTree>
    <p:extLst>
      <p:ext uri="{BB962C8B-B14F-4D97-AF65-F5344CB8AC3E}">
        <p14:creationId xmlns:p14="http://schemas.microsoft.com/office/powerpoint/2010/main" val="395011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ct val="0"/>
              </a:spcAft>
              <a:defRPr/>
            </a:pPr>
            <a:r>
              <a:rPr lang="en-IE" altLang="en-US" sz="2400">
                <a:latin typeface="Inter" panose="02000503000000020004"/>
              </a:rPr>
              <a:t>Students must register online and select optional modules by deadline </a:t>
            </a:r>
            <a:r>
              <a:rPr lang="en-IE" altLang="en-US" sz="2400">
                <a:solidFill>
                  <a:schemeClr val="tx1"/>
                </a:solidFill>
                <a:latin typeface="Inter" panose="02000503000000020004"/>
              </a:rPr>
              <a:t>of</a:t>
            </a:r>
            <a:r>
              <a:rPr lang="en-IE" altLang="en-US" sz="2400">
                <a:solidFill>
                  <a:schemeClr val="bg2"/>
                </a:solidFill>
                <a:latin typeface="Inter" panose="02000503000000020004"/>
              </a:rPr>
              <a:t> </a:t>
            </a:r>
            <a:r>
              <a:rPr lang="en-IE" altLang="en-US" sz="2400" b="1">
                <a:solidFill>
                  <a:schemeClr val="bg2"/>
                </a:solidFill>
                <a:latin typeface="Inter" panose="02000503000000020004"/>
              </a:rPr>
              <a:t>29</a:t>
            </a:r>
            <a:r>
              <a:rPr lang="en-IE" altLang="en-US" sz="2400" b="1" baseline="30000">
                <a:solidFill>
                  <a:schemeClr val="bg2"/>
                </a:solidFill>
                <a:latin typeface="Inter" panose="02000503000000020004"/>
              </a:rPr>
              <a:t>th</a:t>
            </a:r>
            <a:r>
              <a:rPr lang="en-IE" altLang="en-US" sz="2400" b="1">
                <a:solidFill>
                  <a:schemeClr val="bg2"/>
                </a:solidFill>
                <a:latin typeface="Inter" panose="02000503000000020004"/>
              </a:rPr>
              <a:t> September 2023 </a:t>
            </a:r>
            <a:r>
              <a:rPr lang="en-IE" altLang="en-US" sz="2400">
                <a:solidFill>
                  <a:schemeClr val="tx1"/>
                </a:solidFill>
                <a:latin typeface="Inter" panose="02000503000000020004"/>
              </a:rPr>
              <a:t>(advisable to complete registration ASAP so you can access the relevant module information via Canvas)</a:t>
            </a:r>
            <a:endParaRPr lang="en-IE" altLang="en-US" sz="2400" b="1" u="sng">
              <a:solidFill>
                <a:schemeClr val="bg2"/>
              </a:solidFill>
              <a:latin typeface="Inter" panose="02000503000000020004"/>
            </a:endParaRPr>
          </a:p>
          <a:p>
            <a:pPr>
              <a:spcAft>
                <a:spcPct val="0"/>
              </a:spcAft>
              <a:defRPr/>
            </a:pPr>
            <a:endParaRPr lang="en-IE" altLang="en-US" sz="2400" b="1" u="sng">
              <a:latin typeface="Inter" panose="02000503000000020004"/>
            </a:endParaRPr>
          </a:p>
          <a:p>
            <a:pPr>
              <a:spcAft>
                <a:spcPct val="0"/>
              </a:spcAft>
              <a:defRPr/>
            </a:pPr>
            <a:r>
              <a:rPr lang="en-IE" altLang="en-US" sz="2400">
                <a:latin typeface="Inter" panose="02000503000000020004"/>
                <a:hlinkClick r:id="rId2"/>
              </a:rPr>
              <a:t>https://www.universityofgalway.ie/registration/</a:t>
            </a:r>
            <a:r>
              <a:rPr lang="en-IE" altLang="en-US" sz="2400">
                <a:latin typeface="Inter" panose="02000503000000020004"/>
              </a:rPr>
              <a:t> </a:t>
            </a:r>
          </a:p>
          <a:p>
            <a:pPr>
              <a:spcAft>
                <a:spcPct val="0"/>
              </a:spcAft>
              <a:defRPr/>
            </a:pPr>
            <a:endParaRPr lang="en-IE" altLang="en-US" sz="2400">
              <a:latin typeface="Inter" panose="02000503000000020004"/>
            </a:endParaRPr>
          </a:p>
          <a:p>
            <a:pPr>
              <a:spcAft>
                <a:spcPct val="0"/>
              </a:spcAft>
              <a:buNone/>
              <a:defRPr/>
            </a:pPr>
            <a:endParaRPr lang="en-US" altLang="en-US" sz="2400">
              <a:latin typeface="Inter" panose="02000503000000020004"/>
            </a:endParaRPr>
          </a:p>
          <a:p>
            <a:pPr>
              <a:spcAft>
                <a:spcPct val="0"/>
              </a:spcAft>
              <a:defRPr/>
            </a:pPr>
            <a:r>
              <a:rPr lang="en-IE" altLang="en-US" sz="2400">
                <a:latin typeface="Inter" panose="02000503000000020004"/>
              </a:rPr>
              <a:t>YOU WILL </a:t>
            </a:r>
            <a:r>
              <a:rPr lang="en-IE" altLang="en-US" sz="2400" b="1">
                <a:latin typeface="Inter" panose="02000503000000020004"/>
              </a:rPr>
              <a:t>NOT BE PERMITTED</a:t>
            </a:r>
            <a:r>
              <a:rPr lang="en-IE" altLang="en-US" sz="2400">
                <a:latin typeface="Inter" panose="02000503000000020004"/>
              </a:rPr>
              <a:t> TO CHANGE YOUR MIND AFTER THIS DATE </a:t>
            </a:r>
          </a:p>
          <a:p>
            <a:endParaRPr lang="en-IE" sz="2400">
              <a:latin typeface="Inter" panose="02000503000000020004"/>
            </a:endParaRPr>
          </a:p>
        </p:txBody>
      </p:sp>
      <p:sp>
        <p:nvSpPr>
          <p:cNvPr id="3" name="Title 2"/>
          <p:cNvSpPr>
            <a:spLocks noGrp="1"/>
          </p:cNvSpPr>
          <p:nvPr>
            <p:ph type="title"/>
          </p:nvPr>
        </p:nvSpPr>
        <p:spPr>
          <a:xfrm>
            <a:off x="520160" y="627293"/>
            <a:ext cx="11028737" cy="615900"/>
          </a:xfrm>
        </p:spPr>
        <p:txBody>
          <a:bodyPr/>
          <a:lstStyle/>
          <a:p>
            <a:r>
              <a:rPr lang="en-IE" altLang="en-US" sz="4000" b="1">
                <a:solidFill>
                  <a:schemeClr val="bg2"/>
                </a:solidFill>
              </a:rPr>
              <a:t>Module Registration</a:t>
            </a:r>
            <a:endParaRPr lang="en-IE">
              <a:solidFill>
                <a:schemeClr val="bg2"/>
              </a:solidFill>
            </a:endParaRPr>
          </a:p>
        </p:txBody>
      </p:sp>
    </p:spTree>
    <p:extLst>
      <p:ext uri="{BB962C8B-B14F-4D97-AF65-F5344CB8AC3E}">
        <p14:creationId xmlns:p14="http://schemas.microsoft.com/office/powerpoint/2010/main" val="418387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IE" sz="2400">
                <a:solidFill>
                  <a:schemeClr val="tx1"/>
                </a:solidFill>
              </a:rPr>
              <a:t>Use your University of Galway email address</a:t>
            </a:r>
          </a:p>
          <a:p>
            <a:endParaRPr lang="en-IE" sz="2400">
              <a:solidFill>
                <a:schemeClr val="tx1"/>
              </a:solidFill>
            </a:endParaRPr>
          </a:p>
          <a:p>
            <a:pPr marL="342900" indent="-342900">
              <a:buFont typeface="Arial" panose="020B0604020202020204" pitchFamily="34" charset="0"/>
              <a:buChar char="•"/>
            </a:pPr>
            <a:r>
              <a:rPr lang="en-IE" sz="2400">
                <a:solidFill>
                  <a:schemeClr val="tx1"/>
                </a:solidFill>
              </a:rPr>
              <a:t>Regularly check your student email account</a:t>
            </a:r>
          </a:p>
          <a:p>
            <a:endParaRPr lang="en-IE" sz="2400">
              <a:solidFill>
                <a:schemeClr val="tx1"/>
              </a:solidFill>
            </a:endParaRPr>
          </a:p>
          <a:p>
            <a:pPr marL="342900" indent="-342900">
              <a:buFont typeface="Arial" panose="020B0604020202020204" pitchFamily="34" charset="0"/>
              <a:buChar char="•"/>
            </a:pPr>
            <a:r>
              <a:rPr lang="en-IE" sz="2400">
                <a:solidFill>
                  <a:schemeClr val="tx1"/>
                </a:solidFill>
              </a:rPr>
              <a:t>All module content will be posted on Canvas pages, specific to each module</a:t>
            </a:r>
          </a:p>
          <a:p>
            <a:pPr marL="342900" indent="-342900">
              <a:buFont typeface="Arial" panose="020B0604020202020204" pitchFamily="34" charset="0"/>
              <a:buChar char="•"/>
            </a:pPr>
            <a:endParaRPr lang="en-IE" sz="900">
              <a:solidFill>
                <a:schemeClr val="tx1"/>
              </a:solidFill>
            </a:endParaRPr>
          </a:p>
          <a:p>
            <a:pPr marL="342900" indent="-342900">
              <a:buFont typeface="Arial" panose="020B0604020202020204" pitchFamily="34" charset="0"/>
              <a:buChar char="•"/>
            </a:pPr>
            <a:r>
              <a:rPr lang="en-IE" sz="2400">
                <a:solidFill>
                  <a:schemeClr val="tx1"/>
                </a:solidFill>
              </a:rPr>
              <a:t>All programme-related content will be posted on your course instance Canvas page</a:t>
            </a:r>
          </a:p>
          <a:p>
            <a:endParaRPr lang="en-IE"/>
          </a:p>
        </p:txBody>
      </p:sp>
      <p:sp>
        <p:nvSpPr>
          <p:cNvPr id="3" name="Title 2"/>
          <p:cNvSpPr>
            <a:spLocks noGrp="1"/>
          </p:cNvSpPr>
          <p:nvPr>
            <p:ph type="title"/>
          </p:nvPr>
        </p:nvSpPr>
        <p:spPr/>
        <p:txBody>
          <a:bodyPr/>
          <a:lstStyle/>
          <a:p>
            <a:r>
              <a:rPr lang="en-IE" b="1">
                <a:solidFill>
                  <a:schemeClr val="bg2"/>
                </a:solidFill>
              </a:rPr>
              <a:t>Things to remember</a:t>
            </a:r>
            <a:endParaRPr lang="en-IE">
              <a:solidFill>
                <a:schemeClr val="bg2"/>
              </a:solidFill>
            </a:endParaRPr>
          </a:p>
        </p:txBody>
      </p:sp>
    </p:spTree>
    <p:extLst>
      <p:ext uri="{BB962C8B-B14F-4D97-AF65-F5344CB8AC3E}">
        <p14:creationId xmlns:p14="http://schemas.microsoft.com/office/powerpoint/2010/main" val="357346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3052-0E95-357F-A7D8-30421E663870}"/>
              </a:ext>
            </a:extLst>
          </p:cNvPr>
          <p:cNvSpPr>
            <a:spLocks noGrp="1"/>
          </p:cNvSpPr>
          <p:nvPr>
            <p:ph type="title"/>
          </p:nvPr>
        </p:nvSpPr>
        <p:spPr/>
        <p:txBody>
          <a:bodyPr/>
          <a:lstStyle/>
          <a:p>
            <a:r>
              <a:rPr lang="en-US" sz="4000"/>
              <a:t>Emails</a:t>
            </a:r>
            <a:endParaRPr lang="en-US"/>
          </a:p>
        </p:txBody>
      </p:sp>
      <p:sp>
        <p:nvSpPr>
          <p:cNvPr id="3" name="Content Placeholder 2">
            <a:extLst>
              <a:ext uri="{FF2B5EF4-FFF2-40B4-BE49-F238E27FC236}">
                <a16:creationId xmlns:a16="http://schemas.microsoft.com/office/drawing/2014/main" id="{A31CEDAD-6E74-D35C-C0D3-A4E63CC30186}"/>
              </a:ext>
            </a:extLst>
          </p:cNvPr>
          <p:cNvSpPr>
            <a:spLocks noGrp="1"/>
          </p:cNvSpPr>
          <p:nvPr>
            <p:ph idx="1"/>
          </p:nvPr>
        </p:nvSpPr>
        <p:spPr/>
        <p:txBody>
          <a:bodyPr lIns="91440" tIns="45720" rIns="91440" bIns="45720" anchor="t"/>
          <a:lstStyle/>
          <a:p>
            <a:pPr marL="285750" indent="-285750" algn="l">
              <a:lnSpc>
                <a:spcPct val="150000"/>
              </a:lnSpc>
              <a:buFont typeface="Arial,Sans-Serif"/>
              <a:buChar char="•"/>
            </a:pPr>
            <a:r>
              <a:rPr lang="en-US" sz="2400">
                <a:latin typeface="Inter"/>
              </a:rPr>
              <a:t>Put the </a:t>
            </a:r>
            <a:r>
              <a:rPr lang="en-US" sz="2400" err="1">
                <a:latin typeface="Inter"/>
              </a:rPr>
              <a:t>programme</a:t>
            </a:r>
            <a:r>
              <a:rPr lang="en-US" sz="2400">
                <a:latin typeface="Inter"/>
              </a:rPr>
              <a:t> code in the email subject line e.g. 1BCL1  </a:t>
            </a:r>
            <a:endParaRPr lang="en-US" sz="2400">
              <a:solidFill>
                <a:srgbClr val="000000"/>
              </a:solidFill>
              <a:latin typeface="Inter"/>
            </a:endParaRPr>
          </a:p>
          <a:p>
            <a:pPr marL="285750" indent="-285750" algn="l">
              <a:lnSpc>
                <a:spcPct val="150000"/>
              </a:lnSpc>
              <a:buFont typeface="Arial,Sans-Serif"/>
              <a:buChar char="•"/>
            </a:pPr>
            <a:r>
              <a:rPr lang="en-US" sz="2400">
                <a:latin typeface="Inter"/>
              </a:rPr>
              <a:t>Use your student email address</a:t>
            </a:r>
          </a:p>
          <a:p>
            <a:pPr marL="285750" indent="-285750" algn="l">
              <a:lnSpc>
                <a:spcPct val="150000"/>
              </a:lnSpc>
              <a:buFont typeface="Arial,Sans-Serif"/>
              <a:buChar char="•"/>
            </a:pPr>
            <a:r>
              <a:rPr lang="en-US" sz="2400">
                <a:latin typeface="Inter"/>
              </a:rPr>
              <a:t>Sign with full name, student ID number and </a:t>
            </a:r>
            <a:r>
              <a:rPr lang="en-US" sz="2400" err="1">
                <a:latin typeface="Inter"/>
              </a:rPr>
              <a:t>programme</a:t>
            </a:r>
            <a:r>
              <a:rPr lang="en-US" sz="2400">
                <a:latin typeface="Inter"/>
              </a:rPr>
              <a:t> code e.g. Mary Smyth, 23428561, 1BCL1</a:t>
            </a:r>
          </a:p>
          <a:p>
            <a:pPr marL="342900" indent="-342900" algn="l">
              <a:lnSpc>
                <a:spcPct val="150000"/>
              </a:lnSpc>
              <a:buFont typeface="Arial"/>
              <a:buChar char="•"/>
            </a:pPr>
            <a:r>
              <a:rPr lang="en-US" sz="2400">
                <a:latin typeface="Inter"/>
              </a:rPr>
              <a:t>Address the email appropriately (Dear/Hi)</a:t>
            </a:r>
          </a:p>
          <a:p>
            <a:pPr marL="342900" indent="-342900" algn="l">
              <a:lnSpc>
                <a:spcPct val="150000"/>
              </a:lnSpc>
              <a:buFont typeface="Arial"/>
              <a:buChar char="•"/>
            </a:pPr>
            <a:r>
              <a:rPr lang="en-US" sz="2400">
                <a:latin typeface="Inter"/>
              </a:rPr>
              <a:t>Introduce yourself</a:t>
            </a:r>
          </a:p>
          <a:p>
            <a:pPr marL="342900" indent="-342900" algn="l">
              <a:lnSpc>
                <a:spcPct val="150000"/>
              </a:lnSpc>
              <a:buFont typeface="Arial"/>
              <a:buChar char="•"/>
            </a:pPr>
            <a:r>
              <a:rPr lang="en-US" sz="2400">
                <a:latin typeface="Inter"/>
              </a:rPr>
              <a:t>Use proper spelling</a:t>
            </a:r>
          </a:p>
          <a:p>
            <a:endParaRPr lang="en-US" sz="1900">
              <a:latin typeface="Inter"/>
            </a:endParaRPr>
          </a:p>
        </p:txBody>
      </p:sp>
    </p:spTree>
    <p:extLst>
      <p:ext uri="{BB962C8B-B14F-4D97-AF65-F5344CB8AC3E}">
        <p14:creationId xmlns:p14="http://schemas.microsoft.com/office/powerpoint/2010/main" val="382564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052C1-91DA-ECBC-2F35-F30E45F0CBC4}"/>
              </a:ext>
            </a:extLst>
          </p:cNvPr>
          <p:cNvSpPr>
            <a:spLocks noGrp="1"/>
          </p:cNvSpPr>
          <p:nvPr>
            <p:ph type="title"/>
          </p:nvPr>
        </p:nvSpPr>
        <p:spPr/>
        <p:txBody>
          <a:bodyPr/>
          <a:lstStyle/>
          <a:p>
            <a:r>
              <a:rPr lang="en-US"/>
              <a:t>Student Supports</a:t>
            </a:r>
          </a:p>
        </p:txBody>
      </p:sp>
      <p:pic>
        <p:nvPicPr>
          <p:cNvPr id="5" name="Picture Placeholder 4">
            <a:extLst>
              <a:ext uri="{FF2B5EF4-FFF2-40B4-BE49-F238E27FC236}">
                <a16:creationId xmlns:a16="http://schemas.microsoft.com/office/drawing/2014/main" id="{A391C4BA-73F1-A614-D281-A020A20411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9519" r="9519"/>
          <a:stretch>
            <a:fillRect/>
          </a:stretch>
        </p:blipFill>
        <p:spPr>
          <a:prstGeom prst="rect">
            <a:avLst/>
          </a:prstGeom>
        </p:spPr>
      </p:pic>
      <p:sp>
        <p:nvSpPr>
          <p:cNvPr id="2" name="Rectangle 1"/>
          <p:cNvSpPr/>
          <p:nvPr/>
        </p:nvSpPr>
        <p:spPr>
          <a:xfrm>
            <a:off x="270294" y="5142658"/>
            <a:ext cx="5449019" cy="830997"/>
          </a:xfrm>
          <a:prstGeom prst="rect">
            <a:avLst/>
          </a:prstGeom>
        </p:spPr>
        <p:txBody>
          <a:bodyPr wrap="square">
            <a:spAutoFit/>
          </a:bodyPr>
          <a:lstStyle/>
          <a:p>
            <a:r>
              <a:rPr lang="en-IE" sz="2400">
                <a:latin typeface="Inter" panose="020B0604020202020204" charset="0"/>
                <a:ea typeface="Inter" panose="020B0604020202020204" charset="0"/>
                <a:hlinkClick r:id="rId3"/>
              </a:rPr>
              <a:t>https://www.universityofgalway.ie/student-life/student-support/</a:t>
            </a:r>
            <a:r>
              <a:rPr lang="en-IE" sz="2400">
                <a:latin typeface="Inter" panose="020B0604020202020204" charset="0"/>
                <a:ea typeface="Inter" panose="020B0604020202020204" charset="0"/>
              </a:rPr>
              <a:t> </a:t>
            </a:r>
          </a:p>
        </p:txBody>
      </p:sp>
    </p:spTree>
    <p:extLst>
      <p:ext uri="{BB962C8B-B14F-4D97-AF65-F5344CB8AC3E}">
        <p14:creationId xmlns:p14="http://schemas.microsoft.com/office/powerpoint/2010/main" val="347028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5741" y="1547994"/>
            <a:ext cx="4421383" cy="1974885"/>
          </a:xfrm>
          <a:prstGeom prst="rect">
            <a:avLst/>
          </a:prstGeom>
        </p:spPr>
      </p:pic>
      <p:pic>
        <p:nvPicPr>
          <p:cNvPr id="14" name="Picture 13" descr="A purple arrow pointing to the right&#10;&#10;Description automatically generated">
            <a:extLst>
              <a:ext uri="{FF2B5EF4-FFF2-40B4-BE49-F238E27FC236}">
                <a16:creationId xmlns:a16="http://schemas.microsoft.com/office/drawing/2014/main" id="{ED6EBF34-2895-8551-3FC0-EE6280C3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80730" flipH="1">
            <a:off x="4922233" y="3763056"/>
            <a:ext cx="1027485" cy="636594"/>
          </a:xfrm>
          <a:prstGeom prst="rect">
            <a:avLst/>
          </a:prstGeom>
        </p:spPr>
      </p:pic>
      <p:pic>
        <p:nvPicPr>
          <p:cNvPr id="8" name="Picture 7"/>
          <p:cNvPicPr>
            <a:picLocks noChangeAspect="1"/>
          </p:cNvPicPr>
          <p:nvPr/>
        </p:nvPicPr>
        <p:blipFill>
          <a:blip r:embed="rId5"/>
          <a:stretch>
            <a:fillRect/>
          </a:stretch>
        </p:blipFill>
        <p:spPr>
          <a:xfrm>
            <a:off x="595741" y="5758369"/>
            <a:ext cx="4606062" cy="915718"/>
          </a:xfrm>
          <a:prstGeom prst="rect">
            <a:avLst/>
          </a:prstGeom>
        </p:spPr>
      </p:pic>
      <p:pic>
        <p:nvPicPr>
          <p:cNvPr id="9" name="Picture 8"/>
          <p:cNvPicPr>
            <a:picLocks noChangeAspect="1"/>
          </p:cNvPicPr>
          <p:nvPr/>
        </p:nvPicPr>
        <p:blipFill>
          <a:blip r:embed="rId6"/>
          <a:stretch>
            <a:fillRect/>
          </a:stretch>
        </p:blipFill>
        <p:spPr>
          <a:xfrm>
            <a:off x="595741" y="4094271"/>
            <a:ext cx="4606062" cy="1664099"/>
          </a:xfrm>
          <a:prstGeom prst="rect">
            <a:avLst/>
          </a:prstGeom>
        </p:spPr>
      </p:pic>
      <p:sp>
        <p:nvSpPr>
          <p:cNvPr id="2" name="TextBox 1"/>
          <p:cNvSpPr txBox="1"/>
          <p:nvPr/>
        </p:nvSpPr>
        <p:spPr>
          <a:xfrm>
            <a:off x="3570844" y="418557"/>
            <a:ext cx="6803779" cy="830997"/>
          </a:xfrm>
          <a:prstGeom prst="rect">
            <a:avLst/>
          </a:prstGeom>
          <a:noFill/>
        </p:spPr>
        <p:txBody>
          <a:bodyPr wrap="square" rtlCol="0">
            <a:spAutoFit/>
          </a:bodyPr>
          <a:lstStyle/>
          <a:p>
            <a:r>
              <a:rPr lang="en-IE" sz="4800">
                <a:latin typeface="Spectral" panose="020B0604020202020204" charset="0"/>
              </a:rPr>
              <a:t>Get University Ready!</a:t>
            </a:r>
          </a:p>
        </p:txBody>
      </p:sp>
      <p:pic>
        <p:nvPicPr>
          <p:cNvPr id="12" name="Picture Placeholder 11" descr="A qr code on a white background&#10;&#10;Description automatically generated">
            <a:extLst>
              <a:ext uri="{FF2B5EF4-FFF2-40B4-BE49-F238E27FC236}">
                <a16:creationId xmlns:a16="http://schemas.microsoft.com/office/drawing/2014/main" id="{1A8302AE-D0D0-A690-8881-DED7F92BEADF}"/>
              </a:ext>
            </a:extLst>
          </p:cNvPr>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4113" b="4113"/>
          <a:stretch>
            <a:fillRect/>
          </a:stretch>
        </p:blipFill>
        <p:spPr>
          <a:xfrm>
            <a:off x="5605709" y="1686204"/>
            <a:ext cx="1929847" cy="1767346"/>
          </a:xfrm>
        </p:spPr>
      </p:pic>
      <p:pic>
        <p:nvPicPr>
          <p:cNvPr id="13" name="Picture 12" descr="A purple arrow pointing to the right&#10;&#10;Description automatically generated">
            <a:extLst>
              <a:ext uri="{FF2B5EF4-FFF2-40B4-BE49-F238E27FC236}">
                <a16:creationId xmlns:a16="http://schemas.microsoft.com/office/drawing/2014/main" id="{390970B1-D972-4957-3F5B-791656743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682512" y="1326126"/>
            <a:ext cx="777012" cy="481410"/>
          </a:xfrm>
          <a:prstGeom prst="rect">
            <a:avLst/>
          </a:prstGeom>
        </p:spPr>
      </p:pic>
      <p:pic>
        <p:nvPicPr>
          <p:cNvPr id="7" name="Picture 6"/>
          <p:cNvPicPr>
            <a:picLocks noChangeAspect="1"/>
          </p:cNvPicPr>
          <p:nvPr/>
        </p:nvPicPr>
        <p:blipFill rotWithShape="1">
          <a:blip r:embed="rId9"/>
          <a:srcRect l="8415" t="9576" r="7849" b="8794"/>
          <a:stretch/>
        </p:blipFill>
        <p:spPr>
          <a:xfrm>
            <a:off x="5471400" y="4435030"/>
            <a:ext cx="2122277" cy="2068885"/>
          </a:xfrm>
          <a:prstGeom prst="rect">
            <a:avLst/>
          </a:prstGeom>
        </p:spPr>
      </p:pic>
      <p:sp>
        <p:nvSpPr>
          <p:cNvPr id="16" name="TextBox 15"/>
          <p:cNvSpPr txBox="1"/>
          <p:nvPr/>
        </p:nvSpPr>
        <p:spPr>
          <a:xfrm>
            <a:off x="7730710" y="1469192"/>
            <a:ext cx="4000219" cy="4401199"/>
          </a:xfrm>
          <a:prstGeom prst="rect">
            <a:avLst/>
          </a:prstGeom>
          <a:noFill/>
          <a:ln w="76200">
            <a:solidFill>
              <a:schemeClr val="tx2">
                <a:lumMod val="60000"/>
                <a:lumOff val="40000"/>
              </a:schemeClr>
            </a:solidFill>
          </a:ln>
        </p:spPr>
        <p:txBody>
          <a:bodyPr wrap="square" lIns="91434" tIns="45717" rIns="91434" bIns="45717" rtlCol="0" anchor="t">
            <a:spAutoFit/>
          </a:bodyPr>
          <a:lstStyle/>
          <a:p>
            <a:pPr algn="ctr"/>
            <a:r>
              <a:rPr lang="en-IE" sz="2800" b="1" i="1"/>
              <a:t>On campus Orientation Timetable Friday Sept 15</a:t>
            </a:r>
            <a:r>
              <a:rPr lang="en-IE" sz="2800"/>
              <a:t> </a:t>
            </a:r>
          </a:p>
          <a:p>
            <a:pPr algn="ctr"/>
            <a:r>
              <a:rPr lang="en-IE" sz="2800"/>
              <a:t>School of Law</a:t>
            </a:r>
          </a:p>
          <a:p>
            <a:pPr algn="ctr"/>
            <a:endParaRPr lang="en-IE" sz="2800" b="1"/>
          </a:p>
          <a:p>
            <a:pPr algn="ctr"/>
            <a:endParaRPr lang="en-IE" sz="2800" b="1"/>
          </a:p>
          <a:p>
            <a:pPr algn="ctr"/>
            <a:endParaRPr lang="en-IE" sz="2800" b="1"/>
          </a:p>
          <a:p>
            <a:pPr algn="ctr"/>
            <a:endParaRPr lang="en-IE" sz="2800" b="1"/>
          </a:p>
          <a:p>
            <a:pPr algn="ctr"/>
            <a:endParaRPr lang="en-IE" sz="2800" b="1"/>
          </a:p>
          <a:p>
            <a:pPr algn="ctr"/>
            <a:endParaRPr lang="en-IE" sz="2800" b="1"/>
          </a:p>
        </p:txBody>
      </p:sp>
      <p:pic>
        <p:nvPicPr>
          <p:cNvPr id="3" name="Picture 2" descr="A qr code with black squares&#10;&#10;Description automatically generated">
            <a:extLst>
              <a:ext uri="{FF2B5EF4-FFF2-40B4-BE49-F238E27FC236}">
                <a16:creationId xmlns:a16="http://schemas.microsoft.com/office/drawing/2014/main" id="{0826401A-4B3F-4E67-5F14-C5D0AC0A5A19}"/>
              </a:ext>
            </a:extLst>
          </p:cNvPr>
          <p:cNvPicPr>
            <a:picLocks noChangeAspect="1"/>
          </p:cNvPicPr>
          <p:nvPr/>
        </p:nvPicPr>
        <p:blipFill>
          <a:blip r:embed="rId10"/>
          <a:stretch>
            <a:fillRect/>
          </a:stretch>
        </p:blipFill>
        <p:spPr>
          <a:xfrm>
            <a:off x="8569504" y="3275979"/>
            <a:ext cx="2333815" cy="2316732"/>
          </a:xfrm>
          <a:prstGeom prst="rect">
            <a:avLst/>
          </a:prstGeom>
        </p:spPr>
      </p:pic>
    </p:spTree>
    <p:extLst>
      <p:ext uri="{BB962C8B-B14F-4D97-AF65-F5344CB8AC3E}">
        <p14:creationId xmlns:p14="http://schemas.microsoft.com/office/powerpoint/2010/main" val="89490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88527" y="2275562"/>
            <a:ext cx="3854256" cy="847924"/>
          </a:xfrm>
          <a:prstGeom prst="rect">
            <a:avLst/>
          </a:prstGeom>
          <a:solidFill>
            <a:srgbClr val="C60060">
              <a:alpha val="20784"/>
            </a:srgbClr>
          </a:solidFill>
        </p:spPr>
        <p:txBody>
          <a:bodyPr wrap="square" rtlCol="0">
            <a:spAutoFit/>
          </a:bodyPr>
          <a:lstStyle/>
          <a:p>
            <a:pPr algn="ctr"/>
            <a:r>
              <a:rPr lang="en-IE" sz="2000" b="1">
                <a:latin typeface="Inter"/>
              </a:rPr>
              <a:t>Get Connected Help Desk</a:t>
            </a:r>
          </a:p>
          <a:p>
            <a:pPr algn="ctr"/>
            <a:r>
              <a:rPr lang="en-IE" sz="1455" b="1">
                <a:latin typeface="Inter"/>
              </a:rPr>
              <a:t>Library, 10am–4pm Friday &amp; 10am-12pm Saturday</a:t>
            </a:r>
          </a:p>
        </p:txBody>
      </p:sp>
      <p:sp>
        <p:nvSpPr>
          <p:cNvPr id="10" name="TextBox 9"/>
          <p:cNvSpPr txBox="1"/>
          <p:nvPr/>
        </p:nvSpPr>
        <p:spPr>
          <a:xfrm>
            <a:off x="8088527" y="5547605"/>
            <a:ext cx="3854256" cy="1428083"/>
          </a:xfrm>
          <a:prstGeom prst="rect">
            <a:avLst/>
          </a:prstGeom>
          <a:solidFill>
            <a:srgbClr val="C60060">
              <a:alpha val="20784"/>
            </a:srgbClr>
          </a:solidFill>
        </p:spPr>
        <p:txBody>
          <a:bodyPr wrap="square" rtlCol="0">
            <a:spAutoFit/>
          </a:bodyPr>
          <a:lstStyle/>
          <a:p>
            <a:pPr algn="ctr"/>
            <a:r>
              <a:rPr lang="en-IE" sz="2400" b="1"/>
              <a:t>Campus Tours </a:t>
            </a:r>
          </a:p>
          <a:p>
            <a:pPr algn="ctr"/>
            <a:r>
              <a:rPr lang="en-IE" sz="1940" b="1"/>
              <a:t>Friday and Saturday 9am – 4pm</a:t>
            </a:r>
          </a:p>
          <a:p>
            <a:pPr algn="ctr"/>
            <a:r>
              <a:rPr lang="en-IE" sz="1940" b="1"/>
              <a:t>Every 30 mins from Quadrangle</a:t>
            </a:r>
          </a:p>
          <a:p>
            <a:pPr algn="ctr"/>
            <a:endParaRPr lang="en-IE" sz="2400" b="1"/>
          </a:p>
        </p:txBody>
      </p:sp>
      <p:pic>
        <p:nvPicPr>
          <p:cNvPr id="4" name="Picture 3"/>
          <p:cNvPicPr>
            <a:picLocks noChangeAspect="1"/>
          </p:cNvPicPr>
          <p:nvPr/>
        </p:nvPicPr>
        <p:blipFill rotWithShape="1">
          <a:blip r:embed="rId3"/>
          <a:srcRect l="6146" t="8037" r="4769" b="7948"/>
          <a:stretch/>
        </p:blipFill>
        <p:spPr>
          <a:xfrm>
            <a:off x="5083346" y="1580662"/>
            <a:ext cx="2365225" cy="2212844"/>
          </a:xfrm>
          <a:prstGeom prst="rect">
            <a:avLst/>
          </a:prstGeom>
        </p:spPr>
      </p:pic>
      <p:pic>
        <p:nvPicPr>
          <p:cNvPr id="5" name="Picture 4" descr="A couple of people posing for a photo&#10;&#10;Description automatically generated">
            <a:extLst>
              <a:ext uri="{FF2B5EF4-FFF2-40B4-BE49-F238E27FC236}">
                <a16:creationId xmlns:a16="http://schemas.microsoft.com/office/drawing/2014/main" id="{4F77AE21-4628-A50A-184D-C3EF64215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18" y="1169141"/>
            <a:ext cx="4724434" cy="2609495"/>
          </a:xfrm>
          <a:prstGeom prst="rect">
            <a:avLst/>
          </a:prstGeom>
        </p:spPr>
      </p:pic>
      <p:pic>
        <p:nvPicPr>
          <p:cNvPr id="14" name="Picture 13" descr="A purple arrow pointing to the right&#10;&#10;Description automatically generated">
            <a:extLst>
              <a:ext uri="{FF2B5EF4-FFF2-40B4-BE49-F238E27FC236}">
                <a16:creationId xmlns:a16="http://schemas.microsoft.com/office/drawing/2014/main" id="{A50D2CFD-7CE5-D461-0391-E886B884A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653" y="877039"/>
            <a:ext cx="911551" cy="564765"/>
          </a:xfrm>
          <a:prstGeom prst="rect">
            <a:avLst/>
          </a:prstGeom>
        </p:spPr>
      </p:pic>
      <p:pic>
        <p:nvPicPr>
          <p:cNvPr id="17" name="Picture 16" descr="A building with trees in the background&#10;&#10;Description automatically generated">
            <a:extLst>
              <a:ext uri="{FF2B5EF4-FFF2-40B4-BE49-F238E27FC236}">
                <a16:creationId xmlns:a16="http://schemas.microsoft.com/office/drawing/2014/main" id="{A2D54574-AD14-DC4C-14DF-D377880BF3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8527" y="62719"/>
            <a:ext cx="3854256" cy="2212844"/>
          </a:xfrm>
          <a:prstGeom prst="rect">
            <a:avLst/>
          </a:prstGeom>
        </p:spPr>
      </p:pic>
      <p:pic>
        <p:nvPicPr>
          <p:cNvPr id="19" name="Picture 18" descr="A stone archways with a lawn in the background&#10;&#10;Description automatically generated">
            <a:extLst>
              <a:ext uri="{FF2B5EF4-FFF2-40B4-BE49-F238E27FC236}">
                <a16:creationId xmlns:a16="http://schemas.microsoft.com/office/drawing/2014/main" id="{63E0FCDE-4BAF-EF8A-EE8E-0CBBD3D51D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8527" y="3087235"/>
            <a:ext cx="3854256" cy="2460370"/>
          </a:xfrm>
          <a:prstGeom prst="rect">
            <a:avLst/>
          </a:prstGeom>
        </p:spPr>
      </p:pic>
      <p:sp>
        <p:nvSpPr>
          <p:cNvPr id="11" name="TextBox 10"/>
          <p:cNvSpPr txBox="1"/>
          <p:nvPr/>
        </p:nvSpPr>
        <p:spPr>
          <a:xfrm>
            <a:off x="249218" y="3971087"/>
            <a:ext cx="7164646" cy="2779729"/>
          </a:xfrm>
          <a:prstGeom prst="rect">
            <a:avLst/>
          </a:prstGeom>
          <a:noFill/>
          <a:ln w="76200">
            <a:solidFill>
              <a:schemeClr val="tx2">
                <a:lumMod val="60000"/>
                <a:lumOff val="40000"/>
              </a:schemeClr>
            </a:solidFill>
          </a:ln>
        </p:spPr>
        <p:txBody>
          <a:bodyPr wrap="square" lIns="91434" tIns="45717" rIns="91434" bIns="45717" rtlCol="0" anchor="t">
            <a:spAutoFit/>
          </a:bodyPr>
          <a:lstStyle/>
          <a:p>
            <a:pPr algn="ctr"/>
            <a:r>
              <a:rPr lang="en-IE" sz="2183"/>
              <a:t>Class of 2023 photo – all first years</a:t>
            </a:r>
          </a:p>
          <a:p>
            <a:pPr algn="ctr"/>
            <a:r>
              <a:rPr lang="en-IE" sz="2183" b="1"/>
              <a:t>4.15pm, today Fri 15 Sept</a:t>
            </a:r>
          </a:p>
          <a:p>
            <a:pPr algn="ctr"/>
            <a:r>
              <a:rPr lang="en-IE" sz="2183"/>
              <a:t>Quadrangle</a:t>
            </a:r>
          </a:p>
          <a:p>
            <a:pPr algn="ctr"/>
            <a:endParaRPr lang="en-IE" sz="2183"/>
          </a:p>
          <a:p>
            <a:pPr algn="ctr" defTabSz="336244"/>
            <a:r>
              <a:rPr lang="en-IE" sz="2183" kern="0">
                <a:solidFill>
                  <a:sysClr val="windowText" lastClr="000000"/>
                </a:solidFill>
              </a:rPr>
              <a:t>Student Life 101 – Mandatory Session</a:t>
            </a:r>
          </a:p>
          <a:p>
            <a:pPr algn="ctr" defTabSz="336244"/>
            <a:r>
              <a:rPr lang="en-IE" sz="2183" b="1" kern="0">
                <a:solidFill>
                  <a:sysClr val="windowText" lastClr="000000"/>
                </a:solidFill>
              </a:rPr>
              <a:t>12pm, Sat 16 Sept</a:t>
            </a:r>
            <a:endParaRPr lang="en-IE" sz="2183" i="1" kern="0">
              <a:solidFill>
                <a:sysClr val="windowText" lastClr="000000"/>
              </a:solidFill>
            </a:endParaRPr>
          </a:p>
          <a:p>
            <a:pPr algn="ctr" defTabSz="336244"/>
            <a:r>
              <a:rPr lang="en-IE" sz="2183" i="1" kern="0">
                <a:solidFill>
                  <a:sysClr val="windowText" lastClr="000000"/>
                </a:solidFill>
              </a:rPr>
              <a:t>followed by Student Life Expo</a:t>
            </a:r>
            <a:r>
              <a:rPr lang="en-IE" sz="2183" kern="0">
                <a:solidFill>
                  <a:sysClr val="windowText" lastClr="000000"/>
                </a:solidFill>
              </a:rPr>
              <a:t>  </a:t>
            </a:r>
          </a:p>
          <a:p>
            <a:pPr algn="ctr" defTabSz="336244"/>
            <a:r>
              <a:rPr lang="en-IE" sz="2183" kern="0">
                <a:solidFill>
                  <a:sysClr val="windowText" lastClr="000000"/>
                </a:solidFill>
              </a:rPr>
              <a:t>Bailey Allen Hall,  </a:t>
            </a:r>
            <a:r>
              <a:rPr lang="en-IE" sz="2183" kern="0" err="1">
                <a:solidFill>
                  <a:sysClr val="windowText" lastClr="000000"/>
                </a:solidFill>
              </a:rPr>
              <a:t>Áras</a:t>
            </a:r>
            <a:r>
              <a:rPr lang="en-IE" sz="2183" kern="0">
                <a:solidFill>
                  <a:sysClr val="windowText" lastClr="000000"/>
                </a:solidFill>
              </a:rPr>
              <a:t> </a:t>
            </a:r>
            <a:r>
              <a:rPr lang="en-IE" sz="2183" kern="0" err="1">
                <a:solidFill>
                  <a:sysClr val="windowText" lastClr="000000"/>
                </a:solidFill>
              </a:rPr>
              <a:t>na</a:t>
            </a:r>
            <a:r>
              <a:rPr lang="en-IE" sz="2183" kern="0">
                <a:solidFill>
                  <a:sysClr val="windowText" lastClr="000000"/>
                </a:solidFill>
              </a:rPr>
              <a:t> </a:t>
            </a:r>
            <a:r>
              <a:rPr lang="en-IE" sz="2183" kern="0" err="1">
                <a:solidFill>
                  <a:sysClr val="windowText" lastClr="000000"/>
                </a:solidFill>
              </a:rPr>
              <a:t>MacLeinn</a:t>
            </a:r>
            <a:endParaRPr lang="en-IE" sz="2183"/>
          </a:p>
        </p:txBody>
      </p:sp>
    </p:spTree>
    <p:extLst>
      <p:ext uri="{BB962C8B-B14F-4D97-AF65-F5344CB8AC3E}">
        <p14:creationId xmlns:p14="http://schemas.microsoft.com/office/powerpoint/2010/main" val="424907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 sitting and writing&#10;&#10;Description automatically generated">
            <a:extLst>
              <a:ext uri="{FF2B5EF4-FFF2-40B4-BE49-F238E27FC236}">
                <a16:creationId xmlns:a16="http://schemas.microsoft.com/office/drawing/2014/main" id="{1D2F066B-854E-F268-CAEB-45F6F3DE4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31455"/>
            <a:ext cx="7772400" cy="5505450"/>
          </a:xfrm>
          <a:prstGeom prst="rect">
            <a:avLst/>
          </a:prstGeom>
        </p:spPr>
      </p:pic>
    </p:spTree>
    <p:extLst>
      <p:ext uri="{BB962C8B-B14F-4D97-AF65-F5344CB8AC3E}">
        <p14:creationId xmlns:p14="http://schemas.microsoft.com/office/powerpoint/2010/main" val="3449292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515" y="1912201"/>
            <a:ext cx="11458937" cy="3394729"/>
          </a:xfrm>
          <a:prstGeom prst="rect">
            <a:avLst/>
          </a:prstGeom>
        </p:spPr>
        <p:txBody>
          <a:bodyPr lIns="91440" tIns="45720" rIns="91440" bIns="45720" anchor="t"/>
          <a:lstStyle/>
          <a:p>
            <a:pPr algn="ctr"/>
            <a:r>
              <a:rPr lang="en-IE" sz="4400" b="1">
                <a:solidFill>
                  <a:schemeClr val="bg2"/>
                </a:solidFill>
                <a:latin typeface="Inter"/>
                <a:ea typeface="Inter" panose="020B0604020202020204" charset="0"/>
              </a:rPr>
              <a:t>Thank you for listening</a:t>
            </a:r>
          </a:p>
          <a:p>
            <a:pPr algn="ctr"/>
            <a:r>
              <a:rPr lang="en-IE" sz="4400" b="1">
                <a:solidFill>
                  <a:schemeClr val="bg2"/>
                </a:solidFill>
                <a:latin typeface="Inter"/>
                <a:ea typeface="Inter" panose="020B0604020202020204" charset="0"/>
              </a:rPr>
              <a:t>Any questions?</a:t>
            </a:r>
          </a:p>
          <a:p>
            <a:pPr algn="ctr"/>
            <a:endParaRPr lang="en-IE" sz="4400" b="1">
              <a:solidFill>
                <a:schemeClr val="bg2"/>
              </a:solidFill>
              <a:latin typeface="Inter" panose="020B0604020202020204" charset="0"/>
              <a:ea typeface="Inter" panose="020B0604020202020204" charset="0"/>
            </a:endParaRPr>
          </a:p>
          <a:p>
            <a:pPr algn="ctr"/>
            <a:r>
              <a:rPr lang="en-IE" sz="3600" b="1" i="1">
                <a:solidFill>
                  <a:schemeClr val="bg2"/>
                </a:solidFill>
                <a:latin typeface="Inter"/>
                <a:ea typeface="Inter" panose="020B0604020202020204" charset="0"/>
              </a:rPr>
              <a:t>Next Session: </a:t>
            </a:r>
            <a:r>
              <a:rPr lang="en-IE" sz="3600" b="1">
                <a:solidFill>
                  <a:schemeClr val="tx1"/>
                </a:solidFill>
                <a:latin typeface="Inter"/>
                <a:ea typeface="Inter" panose="020B0604020202020204" charset="0"/>
              </a:rPr>
              <a:t>Meet the Programme Directors and learn about the LW3120 ‘Understanding the Law’ module</a:t>
            </a:r>
          </a:p>
          <a:p>
            <a:pPr algn="ctr"/>
            <a:endParaRPr lang="en-IE" sz="3600" b="1">
              <a:solidFill>
                <a:schemeClr val="tx1"/>
              </a:solidFill>
              <a:latin typeface="Inter"/>
              <a:ea typeface="Inter" panose="020B0604020202020204" charset="0"/>
            </a:endParaRPr>
          </a:p>
          <a:p>
            <a:pPr algn="ctr"/>
            <a:r>
              <a:rPr lang="en-IE" sz="3600" b="1" i="1">
                <a:solidFill>
                  <a:schemeClr val="bg2"/>
                </a:solidFill>
                <a:latin typeface="Inter"/>
                <a:ea typeface="Inter" panose="020B0604020202020204" charset="0"/>
              </a:rPr>
              <a:t>Then 11.30 am in the Sports Centre, Kingfisher</a:t>
            </a:r>
          </a:p>
        </p:txBody>
      </p:sp>
    </p:spTree>
    <p:extLst>
      <p:ext uri="{BB962C8B-B14F-4D97-AF65-F5344CB8AC3E}">
        <p14:creationId xmlns:p14="http://schemas.microsoft.com/office/powerpoint/2010/main" val="37015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2A2ED0-A4FA-7FED-F808-B0070565C6A5}"/>
              </a:ext>
            </a:extLst>
          </p:cNvPr>
          <p:cNvSpPr txBox="1">
            <a:spLocks/>
          </p:cNvSpPr>
          <p:nvPr/>
        </p:nvSpPr>
        <p:spPr>
          <a:xfrm>
            <a:off x="510250" y="1605373"/>
            <a:ext cx="3594258" cy="1647113"/>
          </a:xfrm>
          <a:prstGeom prst="rect">
            <a:avLst/>
          </a:prstGeom>
        </p:spPr>
        <p:txBody>
          <a:bodyPr vert="horz" wrap="square" lIns="91440" tIns="45720" rIns="91440" bIns="45720" rtlCol="0" anchor="t">
            <a:noAutofit/>
          </a:bodyPr>
          <a:lstStyle>
            <a:lvl1pPr eaLnBrk="1" hangingPunct="1">
              <a:defRPr sz="5336" b="0" i="0">
                <a:solidFill>
                  <a:schemeClr val="tx1"/>
                </a:solidFill>
                <a:latin typeface="Spectral-Light"/>
                <a:ea typeface="+mj-ea"/>
                <a:cs typeface="Spectral-Light"/>
              </a:defRPr>
            </a:lvl1pPr>
          </a:lstStyle>
          <a:p>
            <a:r>
              <a:rPr lang="en-GB" sz="4400" kern="0">
                <a:latin typeface="Spectral-Light" panose="020B0604020202020204" charset="0"/>
              </a:rPr>
              <a:t>Welcome to the School of Law!</a:t>
            </a:r>
            <a:br>
              <a:rPr lang="en-IE" sz="8800" kern="0">
                <a:latin typeface="Spectral-Light" panose="020B0604020202020204" charset="0"/>
                <a:cs typeface="Calibri" panose="020F0502020204030204" pitchFamily="34" charset="0"/>
              </a:rPr>
            </a:br>
            <a:endParaRPr lang="en-US" sz="6600" kern="0">
              <a:latin typeface="Spectral-Light" panose="020B0604020202020204" charset="0"/>
            </a:endParaRPr>
          </a:p>
        </p:txBody>
      </p:sp>
      <p:pic>
        <p:nvPicPr>
          <p:cNvPr id="8" name="Picture 32">
            <a:extLst>
              <a:ext uri="{FF2B5EF4-FFF2-40B4-BE49-F238E27FC236}">
                <a16:creationId xmlns:a16="http://schemas.microsoft.com/office/drawing/2014/main" id="{9F8D6364-7634-F184-D883-31D9F9C4EA57}"/>
              </a:ext>
            </a:extLst>
          </p:cNvPr>
          <p:cNvPicPr>
            <a:picLocks noChangeAspect="1"/>
          </p:cNvPicPr>
          <p:nvPr/>
        </p:nvPicPr>
        <p:blipFill>
          <a:blip r:embed="rId3"/>
          <a:stretch>
            <a:fillRect/>
          </a:stretch>
        </p:blipFill>
        <p:spPr>
          <a:xfrm>
            <a:off x="7288326" y="674171"/>
            <a:ext cx="1374631" cy="1862403"/>
          </a:xfrm>
          <a:prstGeom prst="rect">
            <a:avLst/>
          </a:prstGeom>
        </p:spPr>
      </p:pic>
      <p:sp>
        <p:nvSpPr>
          <p:cNvPr id="11" name="Title 3">
            <a:extLst>
              <a:ext uri="{FF2B5EF4-FFF2-40B4-BE49-F238E27FC236}">
                <a16:creationId xmlns:a16="http://schemas.microsoft.com/office/drawing/2014/main" id="{F56B2B96-8CA0-A9AD-D4A0-4FA0673A0F1F}"/>
              </a:ext>
            </a:extLst>
          </p:cNvPr>
          <p:cNvSpPr txBox="1">
            <a:spLocks/>
          </p:cNvSpPr>
          <p:nvPr/>
        </p:nvSpPr>
        <p:spPr>
          <a:xfrm>
            <a:off x="6096000" y="3065017"/>
            <a:ext cx="4056537" cy="1053297"/>
          </a:xfrm>
          <a:prstGeom prst="rect">
            <a:avLst/>
          </a:prstGeom>
        </p:spPr>
        <p:txBody>
          <a:bodyPr vert="horz" wrap="square" lIns="91440" tIns="45720" rIns="91440" bIns="45720" rtlCol="0" anchor="t">
            <a:noAutofit/>
          </a:bodyPr>
          <a:lstStyle>
            <a:lvl1pPr eaLnBrk="1" hangingPunct="1">
              <a:defRPr sz="5336" b="0" i="0">
                <a:solidFill>
                  <a:schemeClr val="tx1"/>
                </a:solidFill>
                <a:latin typeface="Spectral-Light"/>
                <a:ea typeface="+mj-ea"/>
                <a:cs typeface="Spectral-Light"/>
              </a:defRPr>
            </a:lvl1pPr>
          </a:lstStyle>
          <a:p>
            <a:r>
              <a:rPr lang="en-US" sz="2000" kern="0" err="1"/>
              <a:t>Éilis</a:t>
            </a:r>
            <a:r>
              <a:rPr lang="en-US" sz="2000" kern="0"/>
              <a:t> </a:t>
            </a:r>
            <a:r>
              <a:rPr lang="en-US" sz="2000" kern="0" err="1"/>
              <a:t>O’Regan</a:t>
            </a:r>
            <a:br>
              <a:rPr lang="en-US" sz="2000" kern="0"/>
            </a:br>
            <a:r>
              <a:rPr lang="en-US" sz="2000" kern="0"/>
              <a:t>Acting Director of Strategic Development and Administration</a:t>
            </a:r>
            <a:br>
              <a:rPr lang="en-US" sz="2000" kern="0"/>
            </a:br>
            <a:br>
              <a:rPr lang="en-US" sz="2000" kern="0"/>
            </a:br>
            <a:br>
              <a:rPr lang="en-US" sz="2000" kern="0"/>
            </a:br>
            <a:endParaRPr lang="en-US" sz="2000" kern="0"/>
          </a:p>
        </p:txBody>
      </p:sp>
    </p:spTree>
    <p:extLst>
      <p:ext uri="{BB962C8B-B14F-4D97-AF65-F5344CB8AC3E}">
        <p14:creationId xmlns:p14="http://schemas.microsoft.com/office/powerpoint/2010/main" val="274631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C9D1C9-9FF8-90B4-C0C2-2725373E01F6}"/>
              </a:ext>
            </a:extLst>
          </p:cNvPr>
          <p:cNvSpPr txBox="1"/>
          <p:nvPr/>
        </p:nvSpPr>
        <p:spPr>
          <a:xfrm>
            <a:off x="585355" y="74468"/>
            <a:ext cx="82763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pectral-Light"/>
              </a:rPr>
              <a:t>School of Law Office ​</a:t>
            </a:r>
          </a:p>
        </p:txBody>
      </p:sp>
      <p:pic>
        <p:nvPicPr>
          <p:cNvPr id="5" name="Picture 4">
            <a:extLst>
              <a:ext uri="{FF2B5EF4-FFF2-40B4-BE49-F238E27FC236}">
                <a16:creationId xmlns:a16="http://schemas.microsoft.com/office/drawing/2014/main" id="{EFEED8F3-F88A-0B4C-DB59-79154A8B8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98" y="529675"/>
            <a:ext cx="8205820" cy="5798649"/>
          </a:xfrm>
          <a:prstGeom prst="rect">
            <a:avLst/>
          </a:prstGeom>
        </p:spPr>
      </p:pic>
      <p:sp>
        <p:nvSpPr>
          <p:cNvPr id="11" name="TextBox 10">
            <a:extLst>
              <a:ext uri="{FF2B5EF4-FFF2-40B4-BE49-F238E27FC236}">
                <a16:creationId xmlns:a16="http://schemas.microsoft.com/office/drawing/2014/main" id="{4E69D542-E973-1FBB-2BA3-9E9D3ACA7B50}"/>
              </a:ext>
            </a:extLst>
          </p:cNvPr>
          <p:cNvSpPr txBox="1"/>
          <p:nvPr/>
        </p:nvSpPr>
        <p:spPr>
          <a:xfrm>
            <a:off x="8928847" y="779929"/>
            <a:ext cx="2862302" cy="3416320"/>
          </a:xfrm>
          <a:prstGeom prst="rect">
            <a:avLst/>
          </a:prstGeom>
          <a:noFill/>
        </p:spPr>
        <p:txBody>
          <a:bodyPr wrap="square" rtlCol="0">
            <a:spAutoFit/>
          </a:bodyPr>
          <a:lstStyle/>
          <a:p>
            <a:r>
              <a:rPr lang="en-US" b="1"/>
              <a:t>Where to find us: </a:t>
            </a:r>
          </a:p>
          <a:p>
            <a:r>
              <a:rPr lang="en-US"/>
              <a:t>Room 406, Floor 2, Tower 2, Concourse (Arts/Science Building) </a:t>
            </a:r>
          </a:p>
          <a:p>
            <a:endParaRPr lang="en-US" i="1"/>
          </a:p>
          <a:p>
            <a:r>
              <a:rPr lang="en-US" i="1"/>
              <a:t>Take the lift outside this lecture theatre to the second floor</a:t>
            </a:r>
          </a:p>
          <a:p>
            <a:endParaRPr lang="en-US" i="1"/>
          </a:p>
          <a:p>
            <a:r>
              <a:rPr lang="en-US" b="1"/>
              <a:t>Bookmark this interactive map from the Buildings Office:</a:t>
            </a:r>
          </a:p>
        </p:txBody>
      </p:sp>
      <p:pic>
        <p:nvPicPr>
          <p:cNvPr id="13" name="Picture 12" descr="A qr code on a white background&#10;&#10;Description automatically generated">
            <a:extLst>
              <a:ext uri="{FF2B5EF4-FFF2-40B4-BE49-F238E27FC236}">
                <a16:creationId xmlns:a16="http://schemas.microsoft.com/office/drawing/2014/main" id="{34297E7B-96EB-2858-7383-07AB6E66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620" y="4196249"/>
            <a:ext cx="2595282" cy="2595282"/>
          </a:xfrm>
          <a:prstGeom prst="rect">
            <a:avLst/>
          </a:prstGeom>
        </p:spPr>
      </p:pic>
    </p:spTree>
    <p:extLst>
      <p:ext uri="{BB962C8B-B14F-4D97-AF65-F5344CB8AC3E}">
        <p14:creationId xmlns:p14="http://schemas.microsoft.com/office/powerpoint/2010/main" val="352047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DA216-EDF0-3098-5997-862333A50549}"/>
              </a:ext>
            </a:extLst>
          </p:cNvPr>
          <p:cNvSpPr>
            <a:spLocks noGrp="1"/>
          </p:cNvSpPr>
          <p:nvPr>
            <p:ph type="title"/>
          </p:nvPr>
        </p:nvSpPr>
        <p:spPr>
          <a:xfrm>
            <a:off x="546137" y="298248"/>
            <a:ext cx="8302289" cy="615900"/>
          </a:xfrm>
        </p:spPr>
        <p:txBody>
          <a:bodyPr/>
          <a:lstStyle/>
          <a:p>
            <a:pPr algn="l"/>
            <a:r>
              <a:rPr lang="en-US" sz="4000"/>
              <a:t>The School of Law Office </a:t>
            </a:r>
          </a:p>
          <a:p>
            <a:endParaRPr lang="en-US" sz="4000"/>
          </a:p>
        </p:txBody>
      </p:sp>
      <p:graphicFrame>
        <p:nvGraphicFramePr>
          <p:cNvPr id="4" name="Table 4">
            <a:extLst>
              <a:ext uri="{FF2B5EF4-FFF2-40B4-BE49-F238E27FC236}">
                <a16:creationId xmlns:a16="http://schemas.microsoft.com/office/drawing/2014/main" id="{2D8A8A5A-B14F-46B2-2135-44D2D4C510B4}"/>
              </a:ext>
            </a:extLst>
          </p:cNvPr>
          <p:cNvGraphicFramePr>
            <a:graphicFrameLocks noGrp="1"/>
          </p:cNvGraphicFramePr>
          <p:nvPr>
            <p:ph idx="1"/>
            <p:extLst>
              <p:ext uri="{D42A27DB-BD31-4B8C-83A1-F6EECF244321}">
                <p14:modId xmlns:p14="http://schemas.microsoft.com/office/powerpoint/2010/main" val="3334453828"/>
              </p:ext>
            </p:extLst>
          </p:nvPr>
        </p:nvGraphicFramePr>
        <p:xfrm>
          <a:off x="486064" y="1232622"/>
          <a:ext cx="11028359" cy="4686817"/>
        </p:xfrm>
        <a:graphic>
          <a:graphicData uri="http://schemas.openxmlformats.org/drawingml/2006/table">
            <a:tbl>
              <a:tblPr firstRow="1" bandRow="1">
                <a:tableStyleId>{5940675A-B579-460E-94D1-54222C63F5DA}</a:tableStyleId>
              </a:tblPr>
              <a:tblGrid>
                <a:gridCol w="4398170">
                  <a:extLst>
                    <a:ext uri="{9D8B030D-6E8A-4147-A177-3AD203B41FA5}">
                      <a16:colId xmlns:a16="http://schemas.microsoft.com/office/drawing/2014/main" val="3602987428"/>
                    </a:ext>
                  </a:extLst>
                </a:gridCol>
                <a:gridCol w="6630189">
                  <a:extLst>
                    <a:ext uri="{9D8B030D-6E8A-4147-A177-3AD203B41FA5}">
                      <a16:colId xmlns:a16="http://schemas.microsoft.com/office/drawing/2014/main" val="1347090070"/>
                    </a:ext>
                  </a:extLst>
                </a:gridCol>
              </a:tblGrid>
              <a:tr h="370840">
                <a:tc>
                  <a:txBody>
                    <a:bodyPr/>
                    <a:lstStyle/>
                    <a:p>
                      <a:r>
                        <a:rPr lang="en-US" sz="1700" b="1">
                          <a:latin typeface="Inter"/>
                        </a:rPr>
                        <a:t>Query Type</a:t>
                      </a:r>
                    </a:p>
                  </a:txBody>
                  <a:tcPr/>
                </a:tc>
                <a:tc>
                  <a:txBody>
                    <a:bodyPr/>
                    <a:lstStyle/>
                    <a:p>
                      <a:r>
                        <a:rPr lang="en-US" sz="1700" b="1">
                          <a:latin typeface="Inter"/>
                        </a:rPr>
                        <a:t>Who to Contact</a:t>
                      </a:r>
                    </a:p>
                  </a:txBody>
                  <a:tcPr/>
                </a:tc>
                <a:extLst>
                  <a:ext uri="{0D108BD9-81ED-4DB2-BD59-A6C34878D82A}">
                    <a16:rowId xmlns:a16="http://schemas.microsoft.com/office/drawing/2014/main" val="2585530666"/>
                  </a:ext>
                </a:extLst>
              </a:tr>
              <a:tr h="582177">
                <a:tc>
                  <a:txBody>
                    <a:bodyPr/>
                    <a:lstStyle/>
                    <a:p>
                      <a:pPr lvl="0">
                        <a:buNone/>
                      </a:pPr>
                      <a:r>
                        <a:rPr lang="en-US" sz="1700" b="0" i="0" u="none" strike="noStrike" noProof="0">
                          <a:latin typeface="Inter"/>
                        </a:rPr>
                        <a:t>Module Specific Queries</a:t>
                      </a:r>
                      <a:endParaRPr lang="en-US" sz="1700">
                        <a:latin typeface="Inter"/>
                      </a:endParaRPr>
                    </a:p>
                  </a:txBody>
                  <a:tcPr/>
                </a:tc>
                <a:tc>
                  <a:txBody>
                    <a:bodyPr/>
                    <a:lstStyle/>
                    <a:p>
                      <a:pPr lvl="0" algn="l">
                        <a:lnSpc>
                          <a:spcPct val="100000"/>
                        </a:lnSpc>
                        <a:spcBef>
                          <a:spcPts val="0"/>
                        </a:spcBef>
                        <a:spcAft>
                          <a:spcPts val="0"/>
                        </a:spcAft>
                        <a:buNone/>
                      </a:pPr>
                      <a:r>
                        <a:rPr lang="en-US" sz="1700" b="0" i="0" u="none" strike="noStrike" noProof="0">
                          <a:latin typeface="Inter"/>
                        </a:rPr>
                        <a:t>Ask your lecturer (module outlines available via module Canvas page)</a:t>
                      </a:r>
                    </a:p>
                  </a:txBody>
                  <a:tcPr/>
                </a:tc>
                <a:extLst>
                  <a:ext uri="{0D108BD9-81ED-4DB2-BD59-A6C34878D82A}">
                    <a16:rowId xmlns:a16="http://schemas.microsoft.com/office/drawing/2014/main" val="2402594402"/>
                  </a:ext>
                </a:extLst>
              </a:tr>
              <a:tr h="293897">
                <a:tc>
                  <a:txBody>
                    <a:bodyPr/>
                    <a:lstStyle/>
                    <a:p>
                      <a:pPr lvl="0">
                        <a:buNone/>
                      </a:pPr>
                      <a:r>
                        <a:rPr lang="en-US" sz="1700" b="0" i="0" u="none" strike="noStrike" noProof="0">
                          <a:latin typeface="Inter"/>
                        </a:rPr>
                        <a:t>Timetables (changes notified via e-mail and online version updated)</a:t>
                      </a:r>
                      <a:endParaRPr lang="en-US" sz="1700">
                        <a:latin typeface="Inter"/>
                      </a:endParaRPr>
                    </a:p>
                  </a:txBody>
                  <a:tcPr/>
                </a:tc>
                <a:tc>
                  <a:txBody>
                    <a:bodyPr/>
                    <a:lstStyle/>
                    <a:p>
                      <a:pPr lvl="0">
                        <a:buNone/>
                      </a:pPr>
                      <a:r>
                        <a:rPr lang="en-US" sz="1700" b="0" i="0" u="none" strike="noStrike" noProof="0">
                          <a:latin typeface="Inter"/>
                          <a:hlinkClick r:id="rId2"/>
                        </a:rPr>
                        <a:t>https://www.universityofgalway.ie/law/students/timetables/</a:t>
                      </a:r>
                      <a:r>
                        <a:rPr lang="en-US" sz="1700" b="0" i="0" u="none" strike="noStrike" noProof="0">
                          <a:latin typeface="Inter"/>
                        </a:rPr>
                        <a:t> </a:t>
                      </a:r>
                    </a:p>
                  </a:txBody>
                  <a:tcPr/>
                </a:tc>
                <a:extLst>
                  <a:ext uri="{0D108BD9-81ED-4DB2-BD59-A6C34878D82A}">
                    <a16:rowId xmlns:a16="http://schemas.microsoft.com/office/drawing/2014/main" val="16707425"/>
                  </a:ext>
                </a:extLst>
              </a:tr>
              <a:tr h="180898">
                <a:tc>
                  <a:txBody>
                    <a:bodyPr/>
                    <a:lstStyle/>
                    <a:p>
                      <a:pPr lvl="0">
                        <a:buNone/>
                      </a:pPr>
                      <a:r>
                        <a:rPr lang="en-US" sz="1700" b="0" i="0" u="none" strike="noStrike" noProof="0">
                          <a:latin typeface="Inter"/>
                        </a:rPr>
                        <a:t>General Queries (Deferrals, Leave of Absence, Medical Queries, Transfers)</a:t>
                      </a:r>
                      <a:endParaRPr lang="en-US" sz="1700">
                        <a:latin typeface="Inter"/>
                      </a:endParaRPr>
                    </a:p>
                  </a:txBody>
                  <a:tcPr/>
                </a:tc>
                <a:tc>
                  <a:txBody>
                    <a:bodyPr/>
                    <a:lstStyle/>
                    <a:p>
                      <a:r>
                        <a:rPr lang="en-US" sz="1700">
                          <a:latin typeface="Inter"/>
                        </a:rPr>
                        <a:t>School Office: </a:t>
                      </a:r>
                      <a:endParaRPr lang="en-US" sz="1700"/>
                    </a:p>
                    <a:p>
                      <a:pPr lvl="0">
                        <a:buNone/>
                      </a:pPr>
                      <a:r>
                        <a:rPr lang="en-US" sz="1700">
                          <a:latin typeface="Inter"/>
                        </a:rPr>
                        <a:t>In-person – Room 406, Floor 2, Tower 2, Concourse (Arts/Science Building)</a:t>
                      </a:r>
                    </a:p>
                    <a:p>
                      <a:pPr lvl="0">
                        <a:buNone/>
                      </a:pPr>
                      <a:r>
                        <a:rPr lang="en-US" sz="1700">
                          <a:latin typeface="Inter"/>
                        </a:rPr>
                        <a:t>By email - </a:t>
                      </a:r>
                      <a:r>
                        <a:rPr lang="en-US" sz="1700" b="0" i="0" u="none" strike="noStrike" noProof="0">
                          <a:latin typeface="Inter"/>
                          <a:hlinkClick r:id="rId3"/>
                        </a:rPr>
                        <a:t>law@universityofgalway.ie</a:t>
                      </a:r>
                      <a:endParaRPr lang="en-US" sz="1700" b="0" i="0" u="none" strike="noStrike" noProof="0">
                        <a:latin typeface="Inter"/>
                      </a:endParaRPr>
                    </a:p>
                    <a:p>
                      <a:pPr lvl="0">
                        <a:buNone/>
                      </a:pPr>
                      <a:endParaRPr lang="en-US" sz="1700" b="0" i="0" u="none" strike="noStrike" noProof="0">
                        <a:latin typeface="Inter"/>
                      </a:endParaRPr>
                    </a:p>
                  </a:txBody>
                  <a:tcPr/>
                </a:tc>
                <a:extLst>
                  <a:ext uri="{0D108BD9-81ED-4DB2-BD59-A6C34878D82A}">
                    <a16:rowId xmlns:a16="http://schemas.microsoft.com/office/drawing/2014/main" val="4032943467"/>
                  </a:ext>
                </a:extLst>
              </a:tr>
              <a:tr h="370840">
                <a:tc>
                  <a:txBody>
                    <a:bodyPr/>
                    <a:lstStyle/>
                    <a:p>
                      <a:pPr lvl="0" algn="l">
                        <a:lnSpc>
                          <a:spcPct val="100000"/>
                        </a:lnSpc>
                        <a:spcBef>
                          <a:spcPts val="0"/>
                        </a:spcBef>
                        <a:spcAft>
                          <a:spcPts val="0"/>
                        </a:spcAft>
                        <a:buNone/>
                      </a:pPr>
                      <a:r>
                        <a:rPr lang="en-US" sz="1700" b="0" i="0" u="none" strike="noStrike" noProof="0">
                          <a:latin typeface="Inter"/>
                        </a:rPr>
                        <a:t>Advice and Guidance for Students</a:t>
                      </a:r>
                      <a:endParaRPr lang="en-US" sz="1700">
                        <a:latin typeface="Inter"/>
                      </a:endParaRPr>
                    </a:p>
                  </a:txBody>
                  <a:tcPr/>
                </a:tc>
                <a:tc>
                  <a:txBody>
                    <a:bodyPr/>
                    <a:lstStyle/>
                    <a:p>
                      <a:pPr lvl="0" algn="l">
                        <a:lnSpc>
                          <a:spcPct val="100000"/>
                        </a:lnSpc>
                        <a:spcBef>
                          <a:spcPts val="0"/>
                        </a:spcBef>
                        <a:spcAft>
                          <a:spcPts val="0"/>
                        </a:spcAft>
                        <a:buNone/>
                      </a:pPr>
                      <a:r>
                        <a:rPr lang="en-US" sz="1700" b="0" i="0" u="none" strike="noStrike" noProof="0">
                          <a:latin typeface="Inter"/>
                        </a:rPr>
                        <a:t>AnnMarie Gilchrist, Student Support Officer - </a:t>
                      </a:r>
                      <a:r>
                        <a:rPr lang="en-US" sz="1700" b="0" i="0" u="none" strike="noStrike" noProof="0">
                          <a:latin typeface="Inter"/>
                          <a:hlinkClick r:id="rId4"/>
                        </a:rPr>
                        <a:t>annmarie.gilchrist@universityofgalway.ie</a:t>
                      </a:r>
                      <a:r>
                        <a:rPr lang="en-US" sz="1700" b="0" i="0" u="none" strike="noStrike" noProof="0">
                          <a:latin typeface="Inter"/>
                        </a:rPr>
                        <a:t> </a:t>
                      </a:r>
                    </a:p>
                    <a:p>
                      <a:pPr lvl="0" algn="l">
                        <a:lnSpc>
                          <a:spcPct val="100000"/>
                        </a:lnSpc>
                        <a:spcBef>
                          <a:spcPts val="0"/>
                        </a:spcBef>
                        <a:spcAft>
                          <a:spcPts val="0"/>
                        </a:spcAft>
                        <a:buNone/>
                      </a:pPr>
                      <a:endParaRPr lang="en-US" sz="1700" b="0" i="0" u="none" strike="noStrike" noProof="0">
                        <a:latin typeface="Inter"/>
                      </a:endParaRPr>
                    </a:p>
                  </a:txBody>
                  <a:tcPr/>
                </a:tc>
                <a:extLst>
                  <a:ext uri="{0D108BD9-81ED-4DB2-BD59-A6C34878D82A}">
                    <a16:rowId xmlns:a16="http://schemas.microsoft.com/office/drawing/2014/main" val="751016387"/>
                  </a:ext>
                </a:extLst>
              </a:tr>
              <a:tr h="370840">
                <a:tc>
                  <a:txBody>
                    <a:bodyPr/>
                    <a:lstStyle/>
                    <a:p>
                      <a:pPr lvl="0">
                        <a:buNone/>
                      </a:pPr>
                      <a:r>
                        <a:rPr lang="en-US" sz="1700" b="0" i="0" u="none" strike="noStrike" noProof="0">
                          <a:latin typeface="Inter"/>
                        </a:rPr>
                        <a:t>Academic Queries</a:t>
                      </a:r>
                      <a:endParaRPr lang="en-US" sz="1700">
                        <a:latin typeface="Inter"/>
                      </a:endParaRPr>
                    </a:p>
                  </a:txBody>
                  <a:tcPr/>
                </a:tc>
                <a:tc>
                  <a:txBody>
                    <a:bodyPr/>
                    <a:lstStyle/>
                    <a:p>
                      <a:pPr lvl="0" algn="l">
                        <a:lnSpc>
                          <a:spcPct val="100000"/>
                        </a:lnSpc>
                        <a:spcBef>
                          <a:spcPts val="0"/>
                        </a:spcBef>
                        <a:spcAft>
                          <a:spcPts val="0"/>
                        </a:spcAft>
                        <a:buNone/>
                      </a:pPr>
                      <a:r>
                        <a:rPr lang="en-US" sz="1700" b="0" i="0" u="none" strike="noStrike" noProof="0">
                          <a:latin typeface="Inter"/>
                        </a:rPr>
                        <a:t>Check your Academic Booklet for guidance: </a:t>
                      </a:r>
                      <a:r>
                        <a:rPr lang="en-US" sz="1700" b="0" i="0" u="none" strike="noStrike" noProof="0">
                          <a:latin typeface="Inter"/>
                          <a:hlinkClick r:id="rId5"/>
                        </a:rPr>
                        <a:t>https://www.universityofgalway.ie/law/students/startofterm/</a:t>
                      </a:r>
                      <a:r>
                        <a:rPr lang="en-US" sz="1700" b="0" i="0" u="none" strike="noStrike" noProof="0">
                          <a:latin typeface="Inter"/>
                        </a:rPr>
                        <a:t> </a:t>
                      </a:r>
                    </a:p>
                    <a:p>
                      <a:pPr lvl="0" algn="l">
                        <a:lnSpc>
                          <a:spcPct val="100000"/>
                        </a:lnSpc>
                        <a:spcBef>
                          <a:spcPts val="0"/>
                        </a:spcBef>
                        <a:spcAft>
                          <a:spcPts val="0"/>
                        </a:spcAft>
                        <a:buNone/>
                      </a:pPr>
                      <a:endParaRPr lang="en-US" sz="1700"/>
                    </a:p>
                  </a:txBody>
                  <a:tcPr/>
                </a:tc>
                <a:extLst>
                  <a:ext uri="{0D108BD9-81ED-4DB2-BD59-A6C34878D82A}">
                    <a16:rowId xmlns:a16="http://schemas.microsoft.com/office/drawing/2014/main" val="1489908559"/>
                  </a:ext>
                </a:extLst>
              </a:tr>
            </a:tbl>
          </a:graphicData>
        </a:graphic>
      </p:graphicFrame>
    </p:spTree>
    <p:extLst>
      <p:ext uri="{BB962C8B-B14F-4D97-AF65-F5344CB8AC3E}">
        <p14:creationId xmlns:p14="http://schemas.microsoft.com/office/powerpoint/2010/main" val="381459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a:solidFill>
                  <a:schemeClr val="bg2"/>
                </a:solidFill>
              </a:rPr>
              <a:t>Later this Afternoon: </a:t>
            </a:r>
            <a:r>
              <a:rPr lang="en-US" sz="3600" b="1">
                <a:solidFill>
                  <a:schemeClr val="bg2"/>
                </a:solidFill>
              </a:rPr>
              <a:t>Language Options</a:t>
            </a:r>
            <a:endParaRPr lang="en-IE" sz="3600">
              <a:solidFill>
                <a:schemeClr val="bg2"/>
              </a:solidFill>
            </a:endParaRPr>
          </a:p>
        </p:txBody>
      </p:sp>
      <p:sp>
        <p:nvSpPr>
          <p:cNvPr id="5" name="Content Placeholder 4">
            <a:extLst>
              <a:ext uri="{FF2B5EF4-FFF2-40B4-BE49-F238E27FC236}">
                <a16:creationId xmlns:a16="http://schemas.microsoft.com/office/drawing/2014/main" id="{FC1A60E0-A24F-91A7-853B-4B0AEF3D1A25}"/>
              </a:ext>
            </a:extLst>
          </p:cNvPr>
          <p:cNvSpPr>
            <a:spLocks noGrp="1"/>
          </p:cNvSpPr>
          <p:nvPr>
            <p:ph idx="1"/>
          </p:nvPr>
        </p:nvSpPr>
        <p:spPr/>
        <p:txBody>
          <a:bodyPr/>
          <a:lstStyle/>
          <a:p>
            <a:pPr marL="342900" indent="-342900">
              <a:buFont typeface="Arial" panose="020B0604020202020204" pitchFamily="34" charset="0"/>
              <a:buChar char="•"/>
            </a:pPr>
            <a:r>
              <a:rPr lang="en-US" sz="3200"/>
              <a:t>Full information at 2.30pm in AC201 (down the corridor from this theatre)</a:t>
            </a:r>
          </a:p>
          <a:p>
            <a:pPr marL="342900" indent="-342900">
              <a:buFont typeface="Arial" panose="020B0604020202020204" pitchFamily="34" charset="0"/>
              <a:buChar char="•"/>
            </a:pPr>
            <a:endParaRPr lang="en-US" sz="3200"/>
          </a:p>
          <a:p>
            <a:pPr marL="342900" indent="-342900">
              <a:buFont typeface="Arial" panose="020B0604020202020204" pitchFamily="34" charset="0"/>
              <a:buChar char="•"/>
            </a:pPr>
            <a:r>
              <a:rPr lang="en-US" sz="3200"/>
              <a:t>Meet the Language lecturers informally </a:t>
            </a:r>
          </a:p>
          <a:p>
            <a:pPr marL="620146" lvl="1" indent="-342900">
              <a:buFont typeface="Arial" panose="020B0604020202020204" pitchFamily="34" charset="0"/>
              <a:buChar char="•"/>
            </a:pPr>
            <a:r>
              <a:rPr lang="en-US" sz="2958" err="1"/>
              <a:t>Gaeilge</a:t>
            </a:r>
            <a:r>
              <a:rPr lang="en-US" sz="2958"/>
              <a:t> - </a:t>
            </a:r>
            <a:r>
              <a:rPr lang="en-US" sz="2958" err="1"/>
              <a:t>Máire</a:t>
            </a:r>
            <a:r>
              <a:rPr lang="en-US" sz="2958"/>
              <a:t> Treasa Uí </a:t>
            </a:r>
            <a:r>
              <a:rPr lang="en-US" sz="2958" err="1"/>
              <a:t>Shúilleabháin</a:t>
            </a:r>
            <a:r>
              <a:rPr lang="en-US" sz="2958"/>
              <a:t> </a:t>
            </a:r>
          </a:p>
          <a:p>
            <a:pPr marL="620146" lvl="1" indent="-342900">
              <a:buFont typeface="Arial" panose="020B0604020202020204" pitchFamily="34" charset="0"/>
              <a:buChar char="•"/>
            </a:pPr>
            <a:r>
              <a:rPr lang="en-US" sz="2958"/>
              <a:t>Spanish - </a:t>
            </a:r>
            <a:r>
              <a:rPr lang="en-US" sz="2958" err="1"/>
              <a:t>Begona</a:t>
            </a:r>
            <a:r>
              <a:rPr lang="en-US" sz="2958"/>
              <a:t> </a:t>
            </a:r>
            <a:r>
              <a:rPr lang="en-US" sz="2958" err="1"/>
              <a:t>Sangrador</a:t>
            </a:r>
            <a:r>
              <a:rPr lang="en-US" sz="2958"/>
              <a:t>-Vegas </a:t>
            </a:r>
          </a:p>
          <a:p>
            <a:pPr marL="620146" lvl="1" indent="-342900">
              <a:buFont typeface="Arial" panose="020B0604020202020204" pitchFamily="34" charset="0"/>
              <a:buChar char="•"/>
            </a:pPr>
            <a:r>
              <a:rPr lang="en-US" sz="2958"/>
              <a:t>French - </a:t>
            </a:r>
            <a:r>
              <a:rPr lang="en-US" sz="2958" err="1"/>
              <a:t>Máire</a:t>
            </a:r>
            <a:r>
              <a:rPr lang="en-US" sz="2958"/>
              <a:t> </a:t>
            </a:r>
            <a:r>
              <a:rPr lang="en-US" sz="2958" err="1"/>
              <a:t>Aine</a:t>
            </a:r>
            <a:r>
              <a:rPr lang="en-US" sz="2958"/>
              <a:t> </a:t>
            </a:r>
            <a:r>
              <a:rPr lang="en-US" sz="2958" err="1"/>
              <a:t>Ní</a:t>
            </a:r>
            <a:r>
              <a:rPr lang="en-US" sz="2958"/>
              <a:t> </a:t>
            </a:r>
            <a:r>
              <a:rPr lang="en-US" sz="2958" err="1"/>
              <a:t>Mhainnín</a:t>
            </a:r>
            <a:r>
              <a:rPr lang="en-US" sz="2958"/>
              <a:t> </a:t>
            </a:r>
          </a:p>
          <a:p>
            <a:pPr marL="620146" lvl="1" indent="-342900">
              <a:buFont typeface="Arial" panose="020B0604020202020204" pitchFamily="34" charset="0"/>
              <a:buChar char="•"/>
            </a:pPr>
            <a:r>
              <a:rPr lang="en-US" sz="2958"/>
              <a:t>German - Deirdre Byrnes</a:t>
            </a:r>
          </a:p>
          <a:p>
            <a:endParaRPr lang="en-US"/>
          </a:p>
          <a:p>
            <a:endParaRPr lang="en-US"/>
          </a:p>
        </p:txBody>
      </p:sp>
    </p:spTree>
    <p:extLst>
      <p:ext uri="{BB962C8B-B14F-4D97-AF65-F5344CB8AC3E}">
        <p14:creationId xmlns:p14="http://schemas.microsoft.com/office/powerpoint/2010/main" val="355224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a:solidFill>
                  <a:schemeClr val="bg2"/>
                </a:solidFill>
              </a:rPr>
              <a:t>Later this Afternoon: </a:t>
            </a:r>
            <a:r>
              <a:rPr lang="en-US" sz="3600" b="1">
                <a:solidFill>
                  <a:schemeClr val="bg2"/>
                </a:solidFill>
              </a:rPr>
              <a:t>Treasure Hunt</a:t>
            </a:r>
            <a:endParaRPr lang="en-IE" sz="3600">
              <a:solidFill>
                <a:schemeClr val="bg2"/>
              </a:solidFill>
            </a:endParaRPr>
          </a:p>
        </p:txBody>
      </p:sp>
      <p:sp>
        <p:nvSpPr>
          <p:cNvPr id="5" name="Content Placeholder 4">
            <a:extLst>
              <a:ext uri="{FF2B5EF4-FFF2-40B4-BE49-F238E27FC236}">
                <a16:creationId xmlns:a16="http://schemas.microsoft.com/office/drawing/2014/main" id="{FC1A60E0-A24F-91A7-853B-4B0AEF3D1A25}"/>
              </a:ext>
            </a:extLst>
          </p:cNvPr>
          <p:cNvSpPr>
            <a:spLocks noGrp="1"/>
          </p:cNvSpPr>
          <p:nvPr>
            <p:ph idx="1"/>
          </p:nvPr>
        </p:nvSpPr>
        <p:spPr/>
        <p:txBody>
          <a:bodyPr/>
          <a:lstStyle/>
          <a:p>
            <a:pPr marL="342900" indent="-342900">
              <a:buFont typeface="Arial" panose="020B0604020202020204" pitchFamily="34" charset="0"/>
              <a:buChar char="•"/>
            </a:pPr>
            <a:r>
              <a:rPr lang="en-US" sz="3200"/>
              <a:t>Meet at the table with the Law banner outside this theatre at 3pm</a:t>
            </a:r>
          </a:p>
          <a:p>
            <a:pPr marL="342900" indent="-342900">
              <a:buFont typeface="Arial" panose="020B0604020202020204" pitchFamily="34" charset="0"/>
              <a:buChar char="•"/>
            </a:pPr>
            <a:r>
              <a:rPr lang="en-US" sz="3200"/>
              <a:t>Join/get divided into teams of 4 </a:t>
            </a:r>
          </a:p>
          <a:p>
            <a:pPr marL="620146" lvl="1" indent="-342900">
              <a:buFont typeface="Arial" panose="020B0604020202020204" pitchFamily="34" charset="0"/>
              <a:buChar char="•"/>
            </a:pPr>
            <a:r>
              <a:rPr lang="en-US" sz="2958"/>
              <a:t>Don’t know anyone? Say hello to the person on your left and right and look out for them later </a:t>
            </a:r>
            <a:r>
              <a:rPr lang="en-US" sz="2958">
                <a:sym typeface="Wingdings" pitchFamily="2" charset="2"/>
              </a:rPr>
              <a:t></a:t>
            </a:r>
          </a:p>
          <a:p>
            <a:pPr marL="620146" lvl="1" indent="-342900">
              <a:buFont typeface="Arial" panose="020B0604020202020204" pitchFamily="34" charset="0"/>
              <a:buChar char="•"/>
            </a:pPr>
            <a:r>
              <a:rPr lang="en-US" sz="2958">
                <a:sym typeface="Wingdings" pitchFamily="2" charset="2"/>
              </a:rPr>
              <a:t>First team to visit all the locations (and take a photo for Instagram) wins University of Galway hoodies</a:t>
            </a:r>
            <a:endParaRPr lang="en-US"/>
          </a:p>
          <a:p>
            <a:endParaRPr lang="en-US"/>
          </a:p>
        </p:txBody>
      </p:sp>
    </p:spTree>
    <p:extLst>
      <p:ext uri="{BB962C8B-B14F-4D97-AF65-F5344CB8AC3E}">
        <p14:creationId xmlns:p14="http://schemas.microsoft.com/office/powerpoint/2010/main" val="124067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052C1-91DA-ECBC-2F35-F30E45F0CBC4}"/>
              </a:ext>
            </a:extLst>
          </p:cNvPr>
          <p:cNvSpPr>
            <a:spLocks noGrp="1"/>
          </p:cNvSpPr>
          <p:nvPr>
            <p:ph type="title"/>
          </p:nvPr>
        </p:nvSpPr>
        <p:spPr/>
        <p:txBody>
          <a:bodyPr/>
          <a:lstStyle/>
          <a:p>
            <a:r>
              <a:rPr lang="en-US"/>
              <a:t>Library Orientation 2023</a:t>
            </a:r>
          </a:p>
        </p:txBody>
      </p:sp>
      <p:pic>
        <p:nvPicPr>
          <p:cNvPr id="5" name="Picture Placeholder 4">
            <a:extLst>
              <a:ext uri="{FF2B5EF4-FFF2-40B4-BE49-F238E27FC236}">
                <a16:creationId xmlns:a16="http://schemas.microsoft.com/office/drawing/2014/main" id="{A391C4BA-73F1-A614-D281-A020A20411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5824148" y="-2418"/>
            <a:ext cx="7711149" cy="5145695"/>
          </a:xfrm>
          <a:prstGeom prst="rect">
            <a:avLst/>
          </a:prstGeom>
        </p:spPr>
      </p:pic>
    </p:spTree>
    <p:extLst>
      <p:ext uri="{BB962C8B-B14F-4D97-AF65-F5344CB8AC3E}">
        <p14:creationId xmlns:p14="http://schemas.microsoft.com/office/powerpoint/2010/main" val="198082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CD579-F9B2-9736-27BF-0C1D82F7FC0D}"/>
              </a:ext>
            </a:extLst>
          </p:cNvPr>
          <p:cNvSpPr>
            <a:spLocks noGrp="1"/>
          </p:cNvSpPr>
          <p:nvPr>
            <p:ph type="title"/>
          </p:nvPr>
        </p:nvSpPr>
        <p:spPr/>
        <p:txBody>
          <a:bodyPr/>
          <a:lstStyle/>
          <a:p>
            <a:r>
              <a:rPr lang="en-US"/>
              <a:t>Welcome Students</a:t>
            </a:r>
          </a:p>
        </p:txBody>
      </p:sp>
      <p:sp>
        <p:nvSpPr>
          <p:cNvPr id="3" name="Content Placeholder 2">
            <a:extLst>
              <a:ext uri="{FF2B5EF4-FFF2-40B4-BE49-F238E27FC236}">
                <a16:creationId xmlns:a16="http://schemas.microsoft.com/office/drawing/2014/main" id="{96A3CB8B-ABFD-BB6D-F8E0-17BAF33A469A}"/>
              </a:ext>
            </a:extLst>
          </p:cNvPr>
          <p:cNvSpPr>
            <a:spLocks noGrp="1"/>
          </p:cNvSpPr>
          <p:nvPr>
            <p:ph idx="1"/>
          </p:nvPr>
        </p:nvSpPr>
        <p:spPr>
          <a:xfrm>
            <a:off x="531631" y="1243193"/>
            <a:ext cx="11027963" cy="5445929"/>
          </a:xfrm>
        </p:spPr>
        <p:txBody>
          <a:bodyPr/>
          <a:lstStyle/>
          <a:p>
            <a:pPr marL="277246" indent="-277246">
              <a:buFont typeface="Arial" panose="020B0604020202020204" pitchFamily="34" charset="0"/>
              <a:buChar char="•"/>
            </a:pPr>
            <a:r>
              <a:rPr lang="en-IE" sz="2426" b="1">
                <a:solidFill>
                  <a:schemeClr val="accent6"/>
                </a:solidFill>
              </a:rPr>
              <a:t>Welcome Desk </a:t>
            </a:r>
            <a:r>
              <a:rPr lang="en-IE" sz="2426"/>
              <a:t>located in the Library Foyer, staff will answer any general questions you may have</a:t>
            </a:r>
          </a:p>
          <a:p>
            <a:pPr marL="277246" indent="-277246">
              <a:buFont typeface="Arial" panose="020B0604020202020204" pitchFamily="34" charset="0"/>
              <a:buChar char="•"/>
            </a:pPr>
            <a:r>
              <a:rPr lang="en-IE" sz="2426" b="1">
                <a:solidFill>
                  <a:schemeClr val="accent6"/>
                </a:solidFill>
              </a:rPr>
              <a:t>Get Connected </a:t>
            </a:r>
            <a:r>
              <a:rPr lang="en-IE" sz="2426"/>
              <a:t>desk located in the Library Foyer, staff will help you connect to University systems </a:t>
            </a:r>
          </a:p>
          <a:p>
            <a:pPr marL="277246" indent="-277246">
              <a:buFont typeface="Arial" panose="020B0604020202020204" pitchFamily="34" charset="0"/>
              <a:buChar char="•"/>
            </a:pPr>
            <a:endParaRPr lang="en-IE" sz="2426"/>
          </a:p>
          <a:p>
            <a:pPr marL="277246" indent="-277246">
              <a:buFont typeface="Arial" panose="020B0604020202020204" pitchFamily="34" charset="0"/>
              <a:buChar char="•"/>
            </a:pPr>
            <a:r>
              <a:rPr lang="en-IE" sz="2426" b="1">
                <a:solidFill>
                  <a:schemeClr val="accent6"/>
                </a:solidFill>
              </a:rPr>
              <a:t>Library Tours: </a:t>
            </a:r>
            <a:r>
              <a:rPr lang="en-IE" sz="2426">
                <a:solidFill>
                  <a:schemeClr val="tx1"/>
                </a:solidFill>
              </a:rPr>
              <a:t>in person tours are available during September ** </a:t>
            </a:r>
            <a:endParaRPr lang="en-IE" sz="2426"/>
          </a:p>
          <a:p>
            <a:pPr marL="277246" indent="-277246">
              <a:buFont typeface="Arial" panose="020B0604020202020204" pitchFamily="34" charset="0"/>
              <a:buChar char="•"/>
            </a:pPr>
            <a:r>
              <a:rPr lang="en-IE" sz="2426" b="1">
                <a:solidFill>
                  <a:schemeClr val="accent6"/>
                </a:solidFill>
              </a:rPr>
              <a:t>VR Library Tours: </a:t>
            </a:r>
            <a:r>
              <a:rPr lang="en-IE" sz="2426">
                <a:solidFill>
                  <a:schemeClr val="tx1"/>
                </a:solidFill>
              </a:rPr>
              <a:t>go online and take a VR tour or visit the MakerSpace and take a tour using a VR headset</a:t>
            </a:r>
            <a:endParaRPr lang="en-IE" sz="2426" b="1">
              <a:solidFill>
                <a:schemeClr val="accent6"/>
              </a:solidFill>
            </a:endParaRPr>
          </a:p>
          <a:p>
            <a:pPr marL="277246" indent="-277246">
              <a:buFont typeface="Arial" panose="020B0604020202020204" pitchFamily="34" charset="0"/>
              <a:buChar char="•"/>
            </a:pPr>
            <a:endParaRPr lang="en-IE" sz="2426" b="1">
              <a:solidFill>
                <a:schemeClr val="accent6"/>
              </a:solidFill>
            </a:endParaRPr>
          </a:p>
          <a:p>
            <a:pPr marL="277246" indent="-277246">
              <a:buFont typeface="Arial" panose="020B0604020202020204" pitchFamily="34" charset="0"/>
              <a:buChar char="•"/>
            </a:pPr>
            <a:r>
              <a:rPr lang="en-IE" sz="2426" b="1">
                <a:solidFill>
                  <a:schemeClr val="accent6"/>
                </a:solidFill>
              </a:rPr>
              <a:t>Introductory workshops:</a:t>
            </a:r>
            <a:r>
              <a:rPr lang="en-IE" sz="2426">
                <a:solidFill>
                  <a:schemeClr val="tx1"/>
                </a:solidFill>
              </a:rPr>
              <a:t> check online for details of workshops to help you get started with Assignments </a:t>
            </a:r>
          </a:p>
          <a:p>
            <a:pPr marL="277246" indent="-277246" algn="l">
              <a:buFont typeface="Arial" panose="020B0604020202020204" pitchFamily="34" charset="0"/>
              <a:buChar char="•"/>
            </a:pPr>
            <a:r>
              <a:rPr lang="en-IE" sz="2426">
                <a:solidFill>
                  <a:schemeClr val="accent6"/>
                </a:solidFill>
              </a:rPr>
              <a:t>Click on the QR code for more information on the above</a:t>
            </a:r>
            <a:endParaRPr lang="en-IE" sz="2426">
              <a:solidFill>
                <a:schemeClr val="tx1"/>
              </a:solidFill>
            </a:endParaRPr>
          </a:p>
          <a:p>
            <a:pPr algn="r"/>
            <a:endParaRPr lang="en-IE" sz="2668" b="1">
              <a:solidFill>
                <a:schemeClr val="tx1"/>
              </a:solidFill>
            </a:endParaRPr>
          </a:p>
          <a:p>
            <a:endParaRPr lang="en-IE" sz="2668" b="1">
              <a:solidFill>
                <a:schemeClr val="accent6"/>
              </a:solidFill>
            </a:endParaRPr>
          </a:p>
          <a:p>
            <a:endParaRPr lang="en-IE"/>
          </a:p>
          <a:p>
            <a:endParaRPr lang="en-IE"/>
          </a:p>
        </p:txBody>
      </p:sp>
      <p:pic>
        <p:nvPicPr>
          <p:cNvPr id="6" name="Picture 5" descr="A qr code on a black background&#10;&#10;Description automatically generated">
            <a:extLst>
              <a:ext uri="{FF2B5EF4-FFF2-40B4-BE49-F238E27FC236}">
                <a16:creationId xmlns:a16="http://schemas.microsoft.com/office/drawing/2014/main" id="{BCC60D44-5674-E4CD-E75B-B5C502860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799" y="4093859"/>
            <a:ext cx="3272773" cy="3272773"/>
          </a:xfrm>
          <a:prstGeom prst="rect">
            <a:avLst/>
          </a:prstGeom>
        </p:spPr>
      </p:pic>
    </p:spTree>
    <p:extLst>
      <p:ext uri="{BB962C8B-B14F-4D97-AF65-F5344CB8AC3E}">
        <p14:creationId xmlns:p14="http://schemas.microsoft.com/office/powerpoint/2010/main" val="114343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CD579-F9B2-9736-27BF-0C1D82F7FC0D}"/>
              </a:ext>
            </a:extLst>
          </p:cNvPr>
          <p:cNvSpPr>
            <a:spLocks noGrp="1"/>
          </p:cNvSpPr>
          <p:nvPr>
            <p:ph type="title"/>
          </p:nvPr>
        </p:nvSpPr>
        <p:spPr/>
        <p:txBody>
          <a:bodyPr/>
          <a:lstStyle/>
          <a:p>
            <a:r>
              <a:rPr lang="en-US"/>
              <a:t>Law Student Introduction/Tours</a:t>
            </a:r>
          </a:p>
        </p:txBody>
      </p:sp>
      <p:sp>
        <p:nvSpPr>
          <p:cNvPr id="3" name="Content Placeholder 2">
            <a:extLst>
              <a:ext uri="{FF2B5EF4-FFF2-40B4-BE49-F238E27FC236}">
                <a16:creationId xmlns:a16="http://schemas.microsoft.com/office/drawing/2014/main" id="{96A3CB8B-ABFD-BB6D-F8E0-17BAF33A469A}"/>
              </a:ext>
            </a:extLst>
          </p:cNvPr>
          <p:cNvSpPr>
            <a:spLocks noGrp="1"/>
          </p:cNvSpPr>
          <p:nvPr>
            <p:ph idx="1"/>
          </p:nvPr>
        </p:nvSpPr>
        <p:spPr>
          <a:xfrm>
            <a:off x="531631" y="1243193"/>
            <a:ext cx="11027963" cy="5445929"/>
          </a:xfrm>
        </p:spPr>
        <p:txBody>
          <a:bodyPr/>
          <a:lstStyle/>
          <a:p>
            <a:pPr marL="277246" indent="-277246">
              <a:lnSpc>
                <a:spcPct val="150000"/>
              </a:lnSpc>
              <a:buFont typeface="Arial" panose="020B0604020202020204" pitchFamily="34" charset="0"/>
              <a:buChar char="•"/>
            </a:pPr>
            <a:endParaRPr lang="en-IE" sz="2426"/>
          </a:p>
          <a:p>
            <a:pPr>
              <a:lnSpc>
                <a:spcPct val="150000"/>
              </a:lnSpc>
            </a:pPr>
            <a:r>
              <a:rPr lang="en-IE" sz="3275" b="1">
                <a:solidFill>
                  <a:schemeClr val="accent6"/>
                </a:solidFill>
              </a:rPr>
              <a:t>Tuesday 26</a:t>
            </a:r>
            <a:r>
              <a:rPr lang="en-IE" sz="3275" b="1" baseline="30000">
                <a:solidFill>
                  <a:schemeClr val="accent6"/>
                </a:solidFill>
              </a:rPr>
              <a:t>th</a:t>
            </a:r>
            <a:r>
              <a:rPr lang="en-IE" sz="3275" b="1">
                <a:solidFill>
                  <a:schemeClr val="accent6"/>
                </a:solidFill>
              </a:rPr>
              <a:t> September: </a:t>
            </a:r>
            <a:r>
              <a:rPr lang="en-IE" sz="3275">
                <a:solidFill>
                  <a:schemeClr val="tx1"/>
                </a:solidFill>
              </a:rPr>
              <a:t>Meet in Library foyer at 2pm</a:t>
            </a:r>
            <a:endParaRPr lang="en-IE" sz="3275"/>
          </a:p>
          <a:p>
            <a:pPr marL="277246" indent="-277246">
              <a:lnSpc>
                <a:spcPct val="150000"/>
              </a:lnSpc>
              <a:buFont typeface="Arial" panose="020B0604020202020204" pitchFamily="34" charset="0"/>
              <a:buChar char="•"/>
            </a:pPr>
            <a:r>
              <a:rPr lang="en-IE" sz="3275">
                <a:solidFill>
                  <a:schemeClr val="tx1"/>
                </a:solidFill>
              </a:rPr>
              <a:t>Short introductory talk</a:t>
            </a:r>
          </a:p>
          <a:p>
            <a:pPr marL="277246" indent="-277246">
              <a:lnSpc>
                <a:spcPct val="150000"/>
              </a:lnSpc>
              <a:buFont typeface="Arial" panose="020B0604020202020204" pitchFamily="34" charset="0"/>
              <a:buChar char="•"/>
            </a:pPr>
            <a:r>
              <a:rPr lang="en-IE" sz="3275">
                <a:solidFill>
                  <a:schemeClr val="tx1"/>
                </a:solidFill>
              </a:rPr>
              <a:t>Small group tours</a:t>
            </a:r>
            <a:endParaRPr lang="en-IE" sz="3638" b="1">
              <a:solidFill>
                <a:schemeClr val="tx1"/>
              </a:solidFill>
            </a:endParaRPr>
          </a:p>
          <a:p>
            <a:endParaRPr lang="en-IE" sz="2668" b="1">
              <a:solidFill>
                <a:schemeClr val="accent6"/>
              </a:solidFill>
            </a:endParaRPr>
          </a:p>
          <a:p>
            <a:endParaRPr lang="en-IE"/>
          </a:p>
          <a:p>
            <a:endParaRPr lang="en-IE"/>
          </a:p>
        </p:txBody>
      </p:sp>
    </p:spTree>
    <p:extLst>
      <p:ext uri="{BB962C8B-B14F-4D97-AF65-F5344CB8AC3E}">
        <p14:creationId xmlns:p14="http://schemas.microsoft.com/office/powerpoint/2010/main" val="988224360"/>
      </p:ext>
    </p:extLst>
  </p:cSld>
  <p:clrMapOvr>
    <a:masterClrMapping/>
  </p:clrMapOvr>
</p:sld>
</file>

<file path=ppt/theme/theme1.xml><?xml version="1.0" encoding="utf-8"?>
<a:theme xmlns:a="http://schemas.openxmlformats.org/drawingml/2006/main" name="1_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4cfd26-ae02-4ad4-b2a1-69d41cf7a170" xsi:nil="true"/>
    <_Flow_SignoffStatus xmlns="f7e3c3b0-1317-4000-b9a6-a6a6c5bc2d2a" xsi:nil="true"/>
    <lcf76f155ced4ddcb4097134ff3c332f xmlns="f7e3c3b0-1317-4000-b9a6-a6a6c5bc2d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9344593C3BCD42A2CC8A7C45AC4143" ma:contentTypeVersion="18" ma:contentTypeDescription="Create a new document." ma:contentTypeScope="" ma:versionID="53cc4504e27f8516ddb7d96865e1a983">
  <xsd:schema xmlns:xsd="http://www.w3.org/2001/XMLSchema" xmlns:xs="http://www.w3.org/2001/XMLSchema" xmlns:p="http://schemas.microsoft.com/office/2006/metadata/properties" xmlns:ns2="f7e3c3b0-1317-4000-b9a6-a6a6c5bc2d2a" xmlns:ns3="ad4cfd26-ae02-4ad4-b2a1-69d41cf7a170" targetNamespace="http://schemas.microsoft.com/office/2006/metadata/properties" ma:root="true" ma:fieldsID="48ec7b10bd429f0d217d19569981dec9" ns2:_="" ns3:_="">
    <xsd:import namespace="f7e3c3b0-1317-4000-b9a6-a6a6c5bc2d2a"/>
    <xsd:import namespace="ad4cfd26-ae02-4ad4-b2a1-69d41cf7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3c3b0-1317-4000-b9a6-a6a6c5bc2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0509728-31c9-4ac3-934d-712f3fb036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4cfd26-ae02-4ad4-b2a1-69d41cf7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b6e51a3-28e9-424f-a2f0-c3745046ccc2}" ma:internalName="TaxCatchAll" ma:showField="CatchAllData" ma:web="ad4cfd26-ae02-4ad4-b2a1-69d41cf7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A8D1D-47B1-4338-8638-AEA6959B1DC1}">
  <ds:schemaRefs>
    <ds:schemaRef ds:uri="ad4cfd26-ae02-4ad4-b2a1-69d41cf7a170"/>
    <ds:schemaRef ds:uri="f7e3c3b0-1317-4000-b9a6-a6a6c5bc2d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3AA9F7-32CC-42F4-9C59-EF3BF7DC95C5}">
  <ds:schemaRefs>
    <ds:schemaRef ds:uri="http://schemas.microsoft.com/sharepoint/v3/contenttype/forms"/>
  </ds:schemaRefs>
</ds:datastoreItem>
</file>

<file path=customXml/itemProps3.xml><?xml version="1.0" encoding="utf-8"?>
<ds:datastoreItem xmlns:ds="http://schemas.openxmlformats.org/officeDocument/2006/customXml" ds:itemID="{6B49769E-971A-43D6-96C2-5EC43BF1E4C3}">
  <ds:schemaRefs>
    <ds:schemaRef ds:uri="ad4cfd26-ae02-4ad4-b2a1-69d41cf7a170"/>
    <ds:schemaRef ds:uri="f7e3c3b0-1317-4000-b9a6-a6a6c5bc2d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PowerPoint Presentation</vt:lpstr>
      <vt:lpstr>PowerPoint Presentation</vt:lpstr>
      <vt:lpstr>The School of Law Office  </vt:lpstr>
      <vt:lpstr>Later this Afternoon: Language Options</vt:lpstr>
      <vt:lpstr>Later this Afternoon: Treasure Hunt</vt:lpstr>
      <vt:lpstr>Library Orientation 2023</vt:lpstr>
      <vt:lpstr>Welcome Students</vt:lpstr>
      <vt:lpstr>Law Student Introduction/Tours</vt:lpstr>
      <vt:lpstr>General Tips</vt:lpstr>
      <vt:lpstr>Module Registration</vt:lpstr>
      <vt:lpstr>Things to remember</vt:lpstr>
      <vt:lpstr>Emails</vt:lpstr>
      <vt:lpstr>Student Supports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BComm. (1BC1) B.Comm. International / Gaeilge (1BC2, 1BC3, 1BC4, 1BC7) B.Comm. Global Experience (1BC8)  Orientation 2021/2022  J.E. Cairnes School of Business &amp; Economics  Leading, Innovating, Inspiring.  </dc:title>
  <dc:creator>Walsh, Sharon</dc:creator>
  <cp:revision>1</cp:revision>
  <dcterms:created xsi:type="dcterms:W3CDTF">2022-09-13T13:47:59Z</dcterms:created>
  <dcterms:modified xsi:type="dcterms:W3CDTF">2023-09-15T08:04:06Z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0x010100569344593C3BCD42A2CC8A7C45AC4143</vt:lpwstr>
  </property>
  <property fmtid="{D5CDD505-2E9C-101B-9397-08002B2CF9AE}" pid="3" name="MediaServiceImageTags">
    <vt:lpwstr/>
  </property>
</Properties>
</file>